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7265988" cy="103759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458" y="68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15E9-D399-49CE-9BDC-1F5C286898B3}" type="datetimeFigureOut">
              <a:rPr lang="de-DE" smtClean="0"/>
              <a:t>03.06.2017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F80E6-96F2-4FE8-8F7E-1784588E12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8821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15E9-D399-49CE-9BDC-1F5C286898B3}" type="datetimeFigureOut">
              <a:rPr lang="de-DE" smtClean="0"/>
              <a:t>03.06.2017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F80E6-96F2-4FE8-8F7E-1784588E12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5312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15E9-D399-49CE-9BDC-1F5C286898B3}" type="datetimeFigureOut">
              <a:rPr lang="de-DE" smtClean="0"/>
              <a:t>03.06.2017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F80E6-96F2-4FE8-8F7E-1784588E12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0803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15E9-D399-49CE-9BDC-1F5C286898B3}" type="datetimeFigureOut">
              <a:rPr lang="de-DE" smtClean="0"/>
              <a:t>03.06.2017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F80E6-96F2-4FE8-8F7E-1784588E12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347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15E9-D399-49CE-9BDC-1F5C286898B3}" type="datetimeFigureOut">
              <a:rPr lang="de-DE" smtClean="0"/>
              <a:t>03.06.2017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F80E6-96F2-4FE8-8F7E-1784588E12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2527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15E9-D399-49CE-9BDC-1F5C286898B3}" type="datetimeFigureOut">
              <a:rPr lang="de-DE" smtClean="0"/>
              <a:t>03.06.2017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F80E6-96F2-4FE8-8F7E-1784588E12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889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15E9-D399-49CE-9BDC-1F5C286898B3}" type="datetimeFigureOut">
              <a:rPr lang="de-DE" smtClean="0"/>
              <a:t>03.06.2017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F80E6-96F2-4FE8-8F7E-1784588E12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5762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15E9-D399-49CE-9BDC-1F5C286898B3}" type="datetimeFigureOut">
              <a:rPr lang="de-DE" smtClean="0"/>
              <a:t>03.06.2017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F80E6-96F2-4FE8-8F7E-1784588E12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9251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15E9-D399-49CE-9BDC-1F5C286898B3}" type="datetimeFigureOut">
              <a:rPr lang="de-DE" smtClean="0"/>
              <a:t>03.06.2017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F80E6-96F2-4FE8-8F7E-1784588E12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259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15E9-D399-49CE-9BDC-1F5C286898B3}" type="datetimeFigureOut">
              <a:rPr lang="de-DE" smtClean="0"/>
              <a:t>03.06.2017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F80E6-96F2-4FE8-8F7E-1784588E12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3956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15E9-D399-49CE-9BDC-1F5C286898B3}" type="datetimeFigureOut">
              <a:rPr lang="de-DE" smtClean="0"/>
              <a:t>03.06.2017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F80E6-96F2-4FE8-8F7E-1784588E12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5695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C15E9-D399-49CE-9BDC-1F5C286898B3}" type="datetimeFigureOut">
              <a:rPr lang="de-DE" smtClean="0"/>
              <a:t>03.06.2017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F80E6-96F2-4FE8-8F7E-1784588E12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1947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8023" y="609600"/>
            <a:ext cx="8878883" cy="6276975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0860" y="608797"/>
            <a:ext cx="2647640" cy="6277778"/>
          </a:xfrm>
          <a:prstGeom prst="rect">
            <a:avLst/>
          </a:prstGeom>
        </p:spPr>
      </p:pic>
      <p:sp>
        <p:nvSpPr>
          <p:cNvPr id="10" name="Sprechblase: rechteckig mit abgerundeten Ecken 9"/>
          <p:cNvSpPr/>
          <p:nvPr/>
        </p:nvSpPr>
        <p:spPr>
          <a:xfrm>
            <a:off x="6164580" y="45720"/>
            <a:ext cx="3573780" cy="6728460"/>
          </a:xfrm>
          <a:prstGeom prst="wedgeRoundRectCallout">
            <a:avLst>
              <a:gd name="adj1" fmla="val -68502"/>
              <a:gd name="adj2" fmla="val -4211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b="1" dirty="0">
                <a:solidFill>
                  <a:schemeClr val="tx1"/>
                </a:solidFill>
              </a:rPr>
              <a:t>Überall</a:t>
            </a:r>
          </a:p>
          <a:p>
            <a:r>
              <a:rPr lang="de-DE" sz="1200" dirty="0">
                <a:solidFill>
                  <a:schemeClr val="tx1"/>
                </a:solidFill>
              </a:rPr>
              <a:t>	Aufräumen</a:t>
            </a:r>
          </a:p>
          <a:p>
            <a:r>
              <a:rPr lang="de-DE" sz="1200" dirty="0">
                <a:solidFill>
                  <a:schemeClr val="tx1"/>
                </a:solidFill>
              </a:rPr>
              <a:t>	Müll runter bringen</a:t>
            </a:r>
          </a:p>
          <a:p>
            <a:r>
              <a:rPr lang="de-DE" sz="1200" dirty="0">
                <a:solidFill>
                  <a:schemeClr val="tx1"/>
                </a:solidFill>
              </a:rPr>
              <a:t>	Neue Müllsäcke </a:t>
            </a:r>
            <a:r>
              <a:rPr lang="de-DE" sz="1200" dirty="0" err="1">
                <a:solidFill>
                  <a:schemeClr val="tx1"/>
                </a:solidFill>
              </a:rPr>
              <a:t>deployen</a:t>
            </a:r>
            <a:endParaRPr lang="de-DE" sz="1200" dirty="0">
              <a:solidFill>
                <a:schemeClr val="tx1"/>
              </a:solidFill>
            </a:endParaRPr>
          </a:p>
          <a:p>
            <a:r>
              <a:rPr lang="de-DE" sz="1200" dirty="0">
                <a:solidFill>
                  <a:schemeClr val="tx1"/>
                </a:solidFill>
              </a:rPr>
              <a:t>	Staubsaugerbeutel checken, Saugen</a:t>
            </a:r>
          </a:p>
          <a:p>
            <a:r>
              <a:rPr lang="de-DE" sz="1200" dirty="0">
                <a:solidFill>
                  <a:schemeClr val="tx1"/>
                </a:solidFill>
              </a:rPr>
              <a:t>	ggf. Wischen</a:t>
            </a:r>
          </a:p>
          <a:p>
            <a:endParaRPr lang="de-DE" sz="1200" dirty="0">
              <a:solidFill>
                <a:schemeClr val="tx1"/>
              </a:solidFill>
            </a:endParaRPr>
          </a:p>
          <a:p>
            <a:r>
              <a:rPr lang="de-DE" sz="1200" b="1" dirty="0">
                <a:solidFill>
                  <a:schemeClr val="tx1"/>
                </a:solidFill>
              </a:rPr>
              <a:t>Küche</a:t>
            </a:r>
          </a:p>
          <a:p>
            <a:r>
              <a:rPr lang="de-DE" sz="1200" dirty="0">
                <a:solidFill>
                  <a:schemeClr val="tx1"/>
                </a:solidFill>
              </a:rPr>
              <a:t>	Spülmaschine aus- und einräumen</a:t>
            </a:r>
          </a:p>
          <a:p>
            <a:r>
              <a:rPr lang="de-DE" sz="1200" dirty="0">
                <a:solidFill>
                  <a:schemeClr val="tx1"/>
                </a:solidFill>
              </a:rPr>
              <a:t>	Aufräumen</a:t>
            </a:r>
          </a:p>
          <a:p>
            <a:r>
              <a:rPr lang="de-DE" sz="1200" dirty="0">
                <a:solidFill>
                  <a:schemeClr val="tx1"/>
                </a:solidFill>
              </a:rPr>
              <a:t>	Flächen putzen</a:t>
            </a:r>
          </a:p>
          <a:p>
            <a:r>
              <a:rPr lang="de-DE" sz="1200" dirty="0">
                <a:solidFill>
                  <a:schemeClr val="tx1"/>
                </a:solidFill>
              </a:rPr>
              <a:t>	Spüle schrubben</a:t>
            </a:r>
          </a:p>
          <a:p>
            <a:r>
              <a:rPr lang="de-DE" sz="1200" dirty="0">
                <a:solidFill>
                  <a:schemeClr val="tx1"/>
                </a:solidFill>
              </a:rPr>
              <a:t>	Kühlschrank ausmisten</a:t>
            </a:r>
          </a:p>
          <a:p>
            <a:r>
              <a:rPr lang="de-DE" sz="1200" dirty="0">
                <a:solidFill>
                  <a:schemeClr val="tx1"/>
                </a:solidFill>
              </a:rPr>
              <a:t>	Kühlschrank putzen</a:t>
            </a:r>
          </a:p>
          <a:p>
            <a:r>
              <a:rPr lang="de-DE" sz="1200" dirty="0">
                <a:solidFill>
                  <a:schemeClr val="tx1"/>
                </a:solidFill>
              </a:rPr>
              <a:t>	Pflanzen gießen</a:t>
            </a:r>
          </a:p>
          <a:p>
            <a:endParaRPr lang="de-DE" sz="1200" dirty="0">
              <a:solidFill>
                <a:schemeClr val="tx1"/>
              </a:solidFill>
            </a:endParaRPr>
          </a:p>
          <a:p>
            <a:r>
              <a:rPr lang="de-DE" sz="1200" b="1" dirty="0">
                <a:solidFill>
                  <a:schemeClr val="tx1"/>
                </a:solidFill>
              </a:rPr>
              <a:t>Tische</a:t>
            </a:r>
          </a:p>
          <a:p>
            <a:r>
              <a:rPr lang="de-DE" sz="1200" dirty="0">
                <a:solidFill>
                  <a:schemeClr val="tx1"/>
                </a:solidFill>
              </a:rPr>
              <a:t>	Flaschen weg</a:t>
            </a:r>
          </a:p>
          <a:p>
            <a:r>
              <a:rPr lang="de-DE" sz="1200" dirty="0">
                <a:solidFill>
                  <a:schemeClr val="tx1"/>
                </a:solidFill>
              </a:rPr>
              <a:t>	Werkzeug an seinen Platz</a:t>
            </a:r>
          </a:p>
          <a:p>
            <a:r>
              <a:rPr lang="de-DE" sz="1200" dirty="0">
                <a:solidFill>
                  <a:schemeClr val="tx1"/>
                </a:solidFill>
              </a:rPr>
              <a:t>	feucht abwischen</a:t>
            </a:r>
          </a:p>
          <a:p>
            <a:endParaRPr lang="de-DE" sz="1200" dirty="0">
              <a:solidFill>
                <a:schemeClr val="tx1"/>
              </a:solidFill>
            </a:endParaRPr>
          </a:p>
          <a:p>
            <a:r>
              <a:rPr lang="de-DE" sz="1200" b="1" dirty="0">
                <a:solidFill>
                  <a:schemeClr val="tx1"/>
                </a:solidFill>
              </a:rPr>
              <a:t>Werkstatt</a:t>
            </a:r>
          </a:p>
          <a:p>
            <a:r>
              <a:rPr lang="de-DE" sz="1200" dirty="0">
                <a:solidFill>
                  <a:schemeClr val="tx1"/>
                </a:solidFill>
              </a:rPr>
              <a:t>	Werkzeug an seinen Platz</a:t>
            </a:r>
          </a:p>
          <a:p>
            <a:r>
              <a:rPr lang="de-DE" sz="1200" dirty="0">
                <a:solidFill>
                  <a:schemeClr val="tx1"/>
                </a:solidFill>
              </a:rPr>
              <a:t>	Bohrer und Schrauben einsortieren</a:t>
            </a:r>
          </a:p>
          <a:p>
            <a:r>
              <a:rPr lang="de-DE" sz="1200" dirty="0">
                <a:solidFill>
                  <a:schemeClr val="tx1"/>
                </a:solidFill>
              </a:rPr>
              <a:t>	</a:t>
            </a:r>
            <a:r>
              <a:rPr lang="de-DE" sz="1200" dirty="0" err="1">
                <a:solidFill>
                  <a:schemeClr val="tx1"/>
                </a:solidFill>
              </a:rPr>
              <a:t>Restholz</a:t>
            </a:r>
            <a:r>
              <a:rPr lang="de-DE" sz="1200" dirty="0">
                <a:solidFill>
                  <a:schemeClr val="tx1"/>
                </a:solidFill>
              </a:rPr>
              <a:t> wegräumen</a:t>
            </a:r>
          </a:p>
          <a:p>
            <a:r>
              <a:rPr lang="de-DE" sz="1200" dirty="0">
                <a:solidFill>
                  <a:schemeClr val="tx1"/>
                </a:solidFill>
              </a:rPr>
              <a:t>	Schraubenkästen ordnen</a:t>
            </a:r>
          </a:p>
          <a:p>
            <a:r>
              <a:rPr lang="de-DE" sz="1200" dirty="0">
                <a:solidFill>
                  <a:schemeClr val="tx1"/>
                </a:solidFill>
              </a:rPr>
              <a:t>	Staubsauger leeren</a:t>
            </a:r>
          </a:p>
          <a:p>
            <a:r>
              <a:rPr lang="de-DE" sz="1200" dirty="0">
                <a:solidFill>
                  <a:schemeClr val="tx1"/>
                </a:solidFill>
              </a:rPr>
              <a:t>	Tische und Boden saugen</a:t>
            </a:r>
          </a:p>
          <a:p>
            <a:endParaRPr lang="de-DE" sz="1200" dirty="0">
              <a:solidFill>
                <a:schemeClr val="tx1"/>
              </a:solidFill>
            </a:endParaRPr>
          </a:p>
          <a:p>
            <a:r>
              <a:rPr lang="de-DE" sz="1200" b="1" dirty="0">
                <a:solidFill>
                  <a:schemeClr val="tx1"/>
                </a:solidFill>
              </a:rPr>
              <a:t>Klo</a:t>
            </a:r>
          </a:p>
          <a:p>
            <a:r>
              <a:rPr lang="de-DE" sz="1200" dirty="0">
                <a:solidFill>
                  <a:schemeClr val="tx1"/>
                </a:solidFill>
              </a:rPr>
              <a:t>	Klos, Boden, Waschbecken, Türklinken,</a:t>
            </a:r>
          </a:p>
          <a:p>
            <a:r>
              <a:rPr lang="de-DE" sz="1200" dirty="0">
                <a:solidFill>
                  <a:schemeClr val="tx1"/>
                </a:solidFill>
              </a:rPr>
              <a:t>	Fensterbank reinigen</a:t>
            </a:r>
          </a:p>
          <a:p>
            <a:r>
              <a:rPr lang="de-DE" sz="1200" dirty="0">
                <a:solidFill>
                  <a:schemeClr val="tx1"/>
                </a:solidFill>
              </a:rPr>
              <a:t>	Wand und Tür im Pipispritzradius wischen</a:t>
            </a:r>
          </a:p>
          <a:p>
            <a:r>
              <a:rPr lang="de-DE" sz="1200" dirty="0">
                <a:solidFill>
                  <a:schemeClr val="tx1"/>
                </a:solidFill>
              </a:rPr>
              <a:t>	Müll leeren, neuen Beutel</a:t>
            </a:r>
          </a:p>
          <a:p>
            <a:r>
              <a:rPr lang="de-DE" sz="1200" dirty="0">
                <a:solidFill>
                  <a:schemeClr val="tx1"/>
                </a:solidFill>
              </a:rPr>
              <a:t>	Neues Handtuch aufhängen</a:t>
            </a:r>
          </a:p>
        </p:txBody>
      </p:sp>
    </p:spTree>
    <p:extLst>
      <p:ext uri="{BB962C8B-B14F-4D97-AF65-F5344CB8AC3E}">
        <p14:creationId xmlns:p14="http://schemas.microsoft.com/office/powerpoint/2010/main" val="1191190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A4-Papier (210 x 297 mm)</PresentationFormat>
  <Paragraphs>35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larsm</dc:creator>
  <cp:lastModifiedBy>larsm</cp:lastModifiedBy>
  <cp:revision>6</cp:revision>
  <cp:lastPrinted>2017-06-03T12:44:35Z</cp:lastPrinted>
  <dcterms:created xsi:type="dcterms:W3CDTF">2017-06-03T12:12:29Z</dcterms:created>
  <dcterms:modified xsi:type="dcterms:W3CDTF">2017-06-03T12:46:08Z</dcterms:modified>
</cp:coreProperties>
</file>