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0" r:id="rId4"/>
    <p:sldId id="259" r:id="rId5"/>
    <p:sldId id="258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00" autoAdjust="0"/>
  </p:normalViewPr>
  <p:slideViewPr>
    <p:cSldViewPr>
      <p:cViewPr>
        <p:scale>
          <a:sx n="100" d="100"/>
          <a:sy n="100" d="100"/>
        </p:scale>
        <p:origin x="-1908" y="-5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64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9DAE3E-1F07-496C-9BFB-A192AE8733B2}" type="datetimeFigureOut">
              <a:rPr lang="de-DE" smtClean="0"/>
              <a:t>28.08.2013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63250F-97ED-4994-A63B-729DCB8ECDE2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97EBF4-7A6F-4900-AD87-E7CACF4B0C64}" type="datetimeFigureOut">
              <a:rPr lang="de-DE" smtClean="0"/>
              <a:pPr/>
              <a:t>28.08.2013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5FA88-2E2C-49EA-A898-DA1EB96AC5A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912B0-49AD-42C2-9F97-DA182161006E}" type="datetime1">
              <a:rPr lang="de-DE" smtClean="0"/>
              <a:pPr/>
              <a:t>28.08.2013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3CD5-B80B-4DAD-9CD6-8ADC0ACB897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971599" y="2708920"/>
            <a:ext cx="7200801" cy="2088232"/>
          </a:xfrm>
        </p:spPr>
        <p:txBody>
          <a:bodyPr anchor="b" anchorCtr="0"/>
          <a:lstStyle>
            <a:lvl1pPr algn="l">
              <a:defRPr sz="4000" b="1" cap="all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"/>
          </p:nvPr>
        </p:nvSpPr>
        <p:spPr>
          <a:xfrm>
            <a:off x="971600" y="4941168"/>
            <a:ext cx="7200800" cy="1368152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cxnSp>
        <p:nvCxnSpPr>
          <p:cNvPr id="16" name="Gerade Verbindung 15"/>
          <p:cNvCxnSpPr/>
          <p:nvPr userDrawn="1"/>
        </p:nvCxnSpPr>
        <p:spPr>
          <a:xfrm>
            <a:off x="971600" y="4869160"/>
            <a:ext cx="7200800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Grafik 22" descr="Warp_Corn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6653" y="2530996"/>
            <a:ext cx="3548768" cy="3924299"/>
          </a:xfrm>
          <a:prstGeom prst="rect">
            <a:avLst/>
          </a:prstGeom>
        </p:spPr>
      </p:pic>
      <p:pic>
        <p:nvPicPr>
          <p:cNvPr id="3074" name="Picture 2" descr="C:\Users\CADuser\Desktop\WarpyonePraese\warpzone_logo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76672"/>
            <a:ext cx="2778225" cy="842358"/>
          </a:xfrm>
          <a:prstGeom prst="rect">
            <a:avLst/>
          </a:prstGeom>
          <a:noFill/>
        </p:spPr>
      </p:pic>
      <p:sp>
        <p:nvSpPr>
          <p:cNvPr id="27" name="Textplatzhalter 2"/>
          <p:cNvSpPr>
            <a:spLocks noGrp="1"/>
          </p:cNvSpPr>
          <p:nvPr>
            <p:ph type="body" idx="13"/>
          </p:nvPr>
        </p:nvSpPr>
        <p:spPr>
          <a:xfrm>
            <a:off x="1835696" y="908720"/>
            <a:ext cx="1800200" cy="1224136"/>
          </a:xfrm>
        </p:spPr>
        <p:txBody>
          <a:bodyPr anchor="t" anchorCtr="0"/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599" y="2708920"/>
            <a:ext cx="7200801" cy="2088232"/>
          </a:xfrm>
        </p:spPr>
        <p:txBody>
          <a:bodyPr anchor="b" anchorCtr="0"/>
          <a:lstStyle>
            <a:lvl1pPr algn="l">
              <a:defRPr sz="4000" b="1" cap="all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71600" y="4941168"/>
            <a:ext cx="7200800" cy="1368152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2F32-7C6A-416E-A0E4-BD7E26130686}" type="datetime1">
              <a:rPr lang="de-DE" smtClean="0"/>
              <a:pPr/>
              <a:t>28.08.2013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3CD5-B80B-4DAD-9CD6-8ADC0ACB8972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971600" y="4869160"/>
            <a:ext cx="7200800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 descr="Warp_Corn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6653" y="2530996"/>
            <a:ext cx="3548768" cy="392429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700808"/>
            <a:ext cx="8352928" cy="4608512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062B-6B3A-4569-B4E0-63964E58BB5D}" type="datetime1">
              <a:rPr lang="de-DE" smtClean="0"/>
              <a:pPr/>
              <a:t>28.08.2013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3CD5-B80B-4DAD-9CD6-8ADC0ACB8972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11" name="Gerade Verbindung 10"/>
          <p:cNvCxnSpPr/>
          <p:nvPr userDrawn="1"/>
        </p:nvCxnSpPr>
        <p:spPr>
          <a:xfrm>
            <a:off x="395536" y="1484784"/>
            <a:ext cx="8352928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5536" y="1700808"/>
            <a:ext cx="4100264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</a:t>
            </a:r>
            <a:r>
              <a:rPr lang="de-DE" dirty="0" smtClean="0"/>
              <a:t>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4008" y="1700808"/>
            <a:ext cx="4104456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9E7E-72CE-4EE9-BF86-A8A33B6C7C5D}" type="datetime1">
              <a:rPr lang="de-DE" smtClean="0"/>
              <a:pPr/>
              <a:t>28.08.2013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3CD5-B80B-4DAD-9CD6-8ADC0ACB8972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395536" y="1484784"/>
            <a:ext cx="8352928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Zwei Spalten [Mit Überschriften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4101852" cy="720079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95536" y="2348880"/>
            <a:ext cx="4101852" cy="3960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4008" y="1628800"/>
            <a:ext cx="4103439" cy="720079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348880"/>
            <a:ext cx="4103439" cy="3960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8837C-B3DE-4694-8CDF-90185E71B8DB}" type="datetime1">
              <a:rPr lang="de-DE" smtClean="0"/>
              <a:pPr/>
              <a:t>28.08.2013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3CD5-B80B-4DAD-9CD6-8ADC0ACB8972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395536" y="1484784"/>
            <a:ext cx="8352928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mit Beschreib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536" y="4653136"/>
            <a:ext cx="8352928" cy="638746"/>
          </a:xfrm>
        </p:spPr>
        <p:txBody>
          <a:bodyPr anchor="b"/>
          <a:lstStyle>
            <a:lvl1pPr algn="l"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95536" y="260648"/>
            <a:ext cx="4104456" cy="424847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95536" y="5445224"/>
            <a:ext cx="8352928" cy="86409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DF903-EACA-4BB8-9E74-29E21B2E885F}" type="datetime1">
              <a:rPr lang="de-DE" smtClean="0"/>
              <a:pPr/>
              <a:t>28.08.2013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3CD5-B80B-4DAD-9CD6-8ADC0ACB8972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395536" y="5373216"/>
            <a:ext cx="8352928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644008" y="260648"/>
            <a:ext cx="4104456" cy="424847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3E7A5-FA55-4A1A-BD80-A88FB3F68555}" type="datetime1">
              <a:rPr lang="de-DE" smtClean="0"/>
              <a:pPr/>
              <a:t>28.08.2013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3CD5-B80B-4DAD-9CD6-8ADC0ACB8972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395536" y="1484784"/>
            <a:ext cx="8352928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0C2DA-FB86-4050-BEA6-1F4B1CC5DB80}" type="datetime1">
              <a:rPr lang="de-DE" smtClean="0"/>
              <a:pPr/>
              <a:t>28.08.2013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3CD5-B80B-4DAD-9CD6-8ADC0ACB897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MainBack.jpg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3166" y="0"/>
            <a:ext cx="9137667" cy="685800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395536" y="1700808"/>
            <a:ext cx="8352928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95536" y="6492875"/>
            <a:ext cx="1296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Droid Sans" pitchFamily="34" charset="0"/>
                <a:ea typeface="Droid Sans" pitchFamily="34" charset="0"/>
                <a:cs typeface="Droid Sans" pitchFamily="34" charset="0"/>
              </a:defRPr>
            </a:lvl1pPr>
          </a:lstStyle>
          <a:p>
            <a:fld id="{26A573F8-A030-4497-804E-E08C3C818791}" type="datetime1">
              <a:rPr lang="de-DE" smtClean="0"/>
              <a:pPr/>
              <a:t>28.08.2013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763688" y="6492876"/>
            <a:ext cx="5616624" cy="36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Droid Sans" pitchFamily="34" charset="0"/>
                <a:ea typeface="Droid Sans" pitchFamily="34" charset="0"/>
                <a:cs typeface="Droid Sans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6492875"/>
            <a:ext cx="130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Droid Sans" pitchFamily="34" charset="0"/>
                <a:ea typeface="Droid Sans" pitchFamily="34" charset="0"/>
                <a:cs typeface="Droid Sans" pitchFamily="34" charset="0"/>
              </a:defRPr>
            </a:lvl1pPr>
          </a:lstStyle>
          <a:p>
            <a:fld id="{15EF3CD5-B80B-4DAD-9CD6-8ADC0ACB8972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7" r:id="rId6"/>
    <p:sldLayoutId id="2147483654" r:id="rId7"/>
    <p:sldLayoutId id="2147483655" r:id="rId8"/>
  </p:sldLayoutIdLst>
  <p:transition spd="med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i="0" kern="1200">
          <a:solidFill>
            <a:schemeClr val="tx1">
              <a:lumMod val="50000"/>
              <a:lumOff val="50000"/>
            </a:schemeClr>
          </a:solidFill>
          <a:latin typeface="Droid Sans" pitchFamily="34" charset="0"/>
          <a:ea typeface="Droid Sans" pitchFamily="34" charset="0"/>
          <a:cs typeface="Droid Sans" pitchFamily="34" charset="0"/>
        </a:defRPr>
      </a:lvl1pPr>
    </p:titleStyle>
    <p:bodyStyle>
      <a:lvl1pPr marL="268288" indent="-268288" algn="l" defTabSz="914400" rtl="0" eaLnBrk="1" latinLnBrk="0" hangingPunct="1">
        <a:spcBef>
          <a:spcPts val="0"/>
        </a:spcBef>
        <a:spcAft>
          <a:spcPts val="600"/>
        </a:spcAft>
        <a:buFont typeface="Arial" pitchFamily="34" charset="0"/>
        <a:buChar char="•"/>
        <a:defRPr sz="3200" kern="1200">
          <a:solidFill>
            <a:schemeClr val="tx1">
              <a:lumMod val="75000"/>
              <a:lumOff val="25000"/>
            </a:schemeClr>
          </a:solidFill>
          <a:latin typeface="Droid Sans" pitchFamily="34" charset="0"/>
          <a:ea typeface="Droid Sans" pitchFamily="34" charset="0"/>
          <a:cs typeface="Droid Sans" pitchFamily="34" charset="0"/>
        </a:defRPr>
      </a:lvl1pPr>
      <a:lvl2pPr marL="623888" indent="-268288" algn="l" defTabSz="914400" rtl="0" eaLnBrk="1" latinLnBrk="0" hangingPunct="1">
        <a:spcBef>
          <a:spcPts val="0"/>
        </a:spcBef>
        <a:spcAft>
          <a:spcPts val="600"/>
        </a:spcAft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Droid Sans" pitchFamily="34" charset="0"/>
          <a:ea typeface="Droid Sans" pitchFamily="34" charset="0"/>
          <a:cs typeface="Droid Sans" pitchFamily="34" charset="0"/>
        </a:defRPr>
      </a:lvl2pPr>
      <a:lvl3pPr marL="900113" indent="-276225" algn="l" defTabSz="914400" rtl="0" eaLnBrk="1" latinLnBrk="0" hangingPunct="1">
        <a:spcBef>
          <a:spcPts val="0"/>
        </a:spcBef>
        <a:spcAft>
          <a:spcPts val="600"/>
        </a:spcAft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Droid Sans" pitchFamily="34" charset="0"/>
          <a:ea typeface="Droid Sans" pitchFamily="34" charset="0"/>
          <a:cs typeface="Droid Sans" pitchFamily="34" charset="0"/>
        </a:defRPr>
      </a:lvl3pPr>
      <a:lvl4pPr marL="1168400" indent="-268288" algn="l" defTabSz="914400" rtl="0" eaLnBrk="1" latinLnBrk="0" hangingPunct="1">
        <a:spcBef>
          <a:spcPts val="0"/>
        </a:spcBef>
        <a:spcAft>
          <a:spcPts val="600"/>
        </a:spcAft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Droid Sans" pitchFamily="34" charset="0"/>
          <a:ea typeface="Droid Sans" pitchFamily="34" charset="0"/>
          <a:cs typeface="Droid Sans" pitchFamily="34" charset="0"/>
        </a:defRPr>
      </a:lvl4pPr>
      <a:lvl5pPr marL="1436688" indent="-268288" algn="l" defTabSz="914400" rtl="0" eaLnBrk="1" latinLnBrk="0" hangingPunct="1">
        <a:spcBef>
          <a:spcPts val="0"/>
        </a:spcBef>
        <a:spcAft>
          <a:spcPts val="600"/>
        </a:spcAft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Droid Sans" pitchFamily="34" charset="0"/>
          <a:ea typeface="Droid Sans" pitchFamily="34" charset="0"/>
          <a:cs typeface="Droid Sans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EditPoints="1"/>
          </p:cNvSpPr>
          <p:nvPr/>
        </p:nvSpPr>
        <p:spPr bwMode="auto">
          <a:xfrm>
            <a:off x="5671170" y="260648"/>
            <a:ext cx="2960119" cy="5904657"/>
          </a:xfrm>
          <a:custGeom>
            <a:avLst/>
            <a:gdLst/>
            <a:ahLst/>
            <a:cxnLst>
              <a:cxn ang="0">
                <a:pos x="797" y="378"/>
              </a:cxn>
              <a:cxn ang="0">
                <a:pos x="701" y="438"/>
              </a:cxn>
              <a:cxn ang="0">
                <a:pos x="641" y="534"/>
              </a:cxn>
              <a:cxn ang="0">
                <a:pos x="632" y="653"/>
              </a:cxn>
              <a:cxn ang="0">
                <a:pos x="677" y="758"/>
              </a:cxn>
              <a:cxn ang="0">
                <a:pos x="762" y="832"/>
              </a:cxn>
              <a:cxn ang="0">
                <a:pos x="876" y="859"/>
              </a:cxn>
              <a:cxn ang="0">
                <a:pos x="989" y="832"/>
              </a:cxn>
              <a:cxn ang="0">
                <a:pos x="1075" y="758"/>
              </a:cxn>
              <a:cxn ang="0">
                <a:pos x="1118" y="653"/>
              </a:cxn>
              <a:cxn ang="0">
                <a:pos x="1110" y="534"/>
              </a:cxn>
              <a:cxn ang="0">
                <a:pos x="1050" y="438"/>
              </a:cxn>
              <a:cxn ang="0">
                <a:pos x="953" y="378"/>
              </a:cxn>
              <a:cxn ang="0">
                <a:pos x="855" y="0"/>
              </a:cxn>
              <a:cxn ang="0">
                <a:pos x="1070" y="27"/>
              </a:cxn>
              <a:cxn ang="0">
                <a:pos x="1265" y="105"/>
              </a:cxn>
              <a:cxn ang="0">
                <a:pos x="1434" y="226"/>
              </a:cxn>
              <a:cxn ang="0">
                <a:pos x="1568" y="383"/>
              </a:cxn>
              <a:cxn ang="0">
                <a:pos x="1661" y="571"/>
              </a:cxn>
              <a:cxn ang="0">
                <a:pos x="1706" y="780"/>
              </a:cxn>
              <a:cxn ang="0">
                <a:pos x="1697" y="997"/>
              </a:cxn>
              <a:cxn ang="0">
                <a:pos x="1637" y="1196"/>
              </a:cxn>
              <a:cxn ang="0">
                <a:pos x="1534" y="1371"/>
              </a:cxn>
              <a:cxn ang="0">
                <a:pos x="1393" y="1517"/>
              </a:cxn>
              <a:cxn ang="0">
                <a:pos x="1221" y="1625"/>
              </a:cxn>
              <a:cxn ang="0">
                <a:pos x="1092" y="1859"/>
              </a:cxn>
              <a:cxn ang="0">
                <a:pos x="1298" y="2078"/>
              </a:cxn>
              <a:cxn ang="0">
                <a:pos x="1290" y="2132"/>
              </a:cxn>
              <a:cxn ang="0">
                <a:pos x="1279" y="2457"/>
              </a:cxn>
              <a:cxn ang="0">
                <a:pos x="1300" y="2507"/>
              </a:cxn>
              <a:cxn ang="0">
                <a:pos x="1279" y="2559"/>
              </a:cxn>
              <a:cxn ang="0">
                <a:pos x="1290" y="2886"/>
              </a:cxn>
              <a:cxn ang="0">
                <a:pos x="1298" y="2941"/>
              </a:cxn>
              <a:cxn ang="0">
                <a:pos x="1071" y="3181"/>
              </a:cxn>
              <a:cxn ang="0">
                <a:pos x="832" y="3407"/>
              </a:cxn>
              <a:cxn ang="0">
                <a:pos x="777" y="3400"/>
              </a:cxn>
              <a:cxn ang="0">
                <a:pos x="544" y="3167"/>
              </a:cxn>
              <a:cxn ang="0">
                <a:pos x="533" y="3129"/>
              </a:cxn>
              <a:cxn ang="0">
                <a:pos x="405" y="1580"/>
              </a:cxn>
              <a:cxn ang="0">
                <a:pos x="240" y="1446"/>
              </a:cxn>
              <a:cxn ang="0">
                <a:pos x="111" y="1276"/>
              </a:cxn>
              <a:cxn ang="0">
                <a:pos x="29" y="1076"/>
              </a:cxn>
              <a:cxn ang="0">
                <a:pos x="0" y="854"/>
              </a:cxn>
              <a:cxn ang="0">
                <a:pos x="27" y="639"/>
              </a:cxn>
              <a:cxn ang="0">
                <a:pos x="105" y="443"/>
              </a:cxn>
              <a:cxn ang="0">
                <a:pos x="226" y="275"/>
              </a:cxn>
              <a:cxn ang="0">
                <a:pos x="384" y="140"/>
              </a:cxn>
              <a:cxn ang="0">
                <a:pos x="571" y="48"/>
              </a:cxn>
              <a:cxn ang="0">
                <a:pos x="780" y="3"/>
              </a:cxn>
            </a:cxnLst>
            <a:rect l="0" t="0" r="r" b="b"/>
            <a:pathLst>
              <a:path w="1709" h="3409">
                <a:moveTo>
                  <a:pt x="876" y="366"/>
                </a:moveTo>
                <a:lnTo>
                  <a:pt x="836" y="369"/>
                </a:lnTo>
                <a:lnTo>
                  <a:pt x="797" y="378"/>
                </a:lnTo>
                <a:lnTo>
                  <a:pt x="762" y="393"/>
                </a:lnTo>
                <a:lnTo>
                  <a:pt x="730" y="414"/>
                </a:lnTo>
                <a:lnTo>
                  <a:pt x="701" y="438"/>
                </a:lnTo>
                <a:lnTo>
                  <a:pt x="677" y="467"/>
                </a:lnTo>
                <a:lnTo>
                  <a:pt x="657" y="499"/>
                </a:lnTo>
                <a:lnTo>
                  <a:pt x="641" y="534"/>
                </a:lnTo>
                <a:lnTo>
                  <a:pt x="632" y="573"/>
                </a:lnTo>
                <a:lnTo>
                  <a:pt x="628" y="613"/>
                </a:lnTo>
                <a:lnTo>
                  <a:pt x="632" y="653"/>
                </a:lnTo>
                <a:lnTo>
                  <a:pt x="641" y="690"/>
                </a:lnTo>
                <a:lnTo>
                  <a:pt x="657" y="726"/>
                </a:lnTo>
                <a:lnTo>
                  <a:pt x="677" y="758"/>
                </a:lnTo>
                <a:lnTo>
                  <a:pt x="701" y="787"/>
                </a:lnTo>
                <a:lnTo>
                  <a:pt x="730" y="812"/>
                </a:lnTo>
                <a:lnTo>
                  <a:pt x="762" y="832"/>
                </a:lnTo>
                <a:lnTo>
                  <a:pt x="797" y="846"/>
                </a:lnTo>
                <a:lnTo>
                  <a:pt x="836" y="856"/>
                </a:lnTo>
                <a:lnTo>
                  <a:pt x="876" y="859"/>
                </a:lnTo>
                <a:lnTo>
                  <a:pt x="915" y="856"/>
                </a:lnTo>
                <a:lnTo>
                  <a:pt x="953" y="846"/>
                </a:lnTo>
                <a:lnTo>
                  <a:pt x="989" y="832"/>
                </a:lnTo>
                <a:lnTo>
                  <a:pt x="1021" y="812"/>
                </a:lnTo>
                <a:lnTo>
                  <a:pt x="1050" y="787"/>
                </a:lnTo>
                <a:lnTo>
                  <a:pt x="1075" y="758"/>
                </a:lnTo>
                <a:lnTo>
                  <a:pt x="1094" y="726"/>
                </a:lnTo>
                <a:lnTo>
                  <a:pt x="1110" y="690"/>
                </a:lnTo>
                <a:lnTo>
                  <a:pt x="1118" y="653"/>
                </a:lnTo>
                <a:lnTo>
                  <a:pt x="1123" y="613"/>
                </a:lnTo>
                <a:lnTo>
                  <a:pt x="1118" y="573"/>
                </a:lnTo>
                <a:lnTo>
                  <a:pt x="1110" y="534"/>
                </a:lnTo>
                <a:lnTo>
                  <a:pt x="1094" y="499"/>
                </a:lnTo>
                <a:lnTo>
                  <a:pt x="1075" y="467"/>
                </a:lnTo>
                <a:lnTo>
                  <a:pt x="1050" y="438"/>
                </a:lnTo>
                <a:lnTo>
                  <a:pt x="1021" y="414"/>
                </a:lnTo>
                <a:lnTo>
                  <a:pt x="989" y="393"/>
                </a:lnTo>
                <a:lnTo>
                  <a:pt x="953" y="378"/>
                </a:lnTo>
                <a:lnTo>
                  <a:pt x="915" y="369"/>
                </a:lnTo>
                <a:lnTo>
                  <a:pt x="876" y="366"/>
                </a:lnTo>
                <a:close/>
                <a:moveTo>
                  <a:pt x="855" y="0"/>
                </a:moveTo>
                <a:lnTo>
                  <a:pt x="928" y="3"/>
                </a:lnTo>
                <a:lnTo>
                  <a:pt x="1000" y="13"/>
                </a:lnTo>
                <a:lnTo>
                  <a:pt x="1070" y="27"/>
                </a:lnTo>
                <a:lnTo>
                  <a:pt x="1137" y="48"/>
                </a:lnTo>
                <a:lnTo>
                  <a:pt x="1203" y="73"/>
                </a:lnTo>
                <a:lnTo>
                  <a:pt x="1265" y="105"/>
                </a:lnTo>
                <a:lnTo>
                  <a:pt x="1325" y="140"/>
                </a:lnTo>
                <a:lnTo>
                  <a:pt x="1381" y="181"/>
                </a:lnTo>
                <a:lnTo>
                  <a:pt x="1434" y="226"/>
                </a:lnTo>
                <a:lnTo>
                  <a:pt x="1482" y="275"/>
                </a:lnTo>
                <a:lnTo>
                  <a:pt x="1527" y="328"/>
                </a:lnTo>
                <a:lnTo>
                  <a:pt x="1568" y="383"/>
                </a:lnTo>
                <a:lnTo>
                  <a:pt x="1603" y="443"/>
                </a:lnTo>
                <a:lnTo>
                  <a:pt x="1635" y="506"/>
                </a:lnTo>
                <a:lnTo>
                  <a:pt x="1661" y="571"/>
                </a:lnTo>
                <a:lnTo>
                  <a:pt x="1681" y="639"/>
                </a:lnTo>
                <a:lnTo>
                  <a:pt x="1697" y="708"/>
                </a:lnTo>
                <a:lnTo>
                  <a:pt x="1706" y="780"/>
                </a:lnTo>
                <a:lnTo>
                  <a:pt x="1709" y="854"/>
                </a:lnTo>
                <a:lnTo>
                  <a:pt x="1706" y="926"/>
                </a:lnTo>
                <a:lnTo>
                  <a:pt x="1697" y="997"/>
                </a:lnTo>
                <a:lnTo>
                  <a:pt x="1682" y="1065"/>
                </a:lnTo>
                <a:lnTo>
                  <a:pt x="1662" y="1132"/>
                </a:lnTo>
                <a:lnTo>
                  <a:pt x="1637" y="1196"/>
                </a:lnTo>
                <a:lnTo>
                  <a:pt x="1608" y="1258"/>
                </a:lnTo>
                <a:lnTo>
                  <a:pt x="1573" y="1317"/>
                </a:lnTo>
                <a:lnTo>
                  <a:pt x="1534" y="1371"/>
                </a:lnTo>
                <a:lnTo>
                  <a:pt x="1490" y="1423"/>
                </a:lnTo>
                <a:lnTo>
                  <a:pt x="1443" y="1473"/>
                </a:lnTo>
                <a:lnTo>
                  <a:pt x="1393" y="1517"/>
                </a:lnTo>
                <a:lnTo>
                  <a:pt x="1338" y="1557"/>
                </a:lnTo>
                <a:lnTo>
                  <a:pt x="1281" y="1594"/>
                </a:lnTo>
                <a:lnTo>
                  <a:pt x="1221" y="1625"/>
                </a:lnTo>
                <a:lnTo>
                  <a:pt x="1157" y="1653"/>
                </a:lnTo>
                <a:lnTo>
                  <a:pt x="1092" y="1675"/>
                </a:lnTo>
                <a:lnTo>
                  <a:pt x="1092" y="1859"/>
                </a:lnTo>
                <a:lnTo>
                  <a:pt x="1279" y="2045"/>
                </a:lnTo>
                <a:lnTo>
                  <a:pt x="1290" y="2061"/>
                </a:lnTo>
                <a:lnTo>
                  <a:pt x="1298" y="2078"/>
                </a:lnTo>
                <a:lnTo>
                  <a:pt x="1300" y="2097"/>
                </a:lnTo>
                <a:lnTo>
                  <a:pt x="1298" y="2115"/>
                </a:lnTo>
                <a:lnTo>
                  <a:pt x="1290" y="2132"/>
                </a:lnTo>
                <a:lnTo>
                  <a:pt x="1279" y="2147"/>
                </a:lnTo>
                <a:lnTo>
                  <a:pt x="1124" y="2302"/>
                </a:lnTo>
                <a:lnTo>
                  <a:pt x="1279" y="2457"/>
                </a:lnTo>
                <a:lnTo>
                  <a:pt x="1290" y="2472"/>
                </a:lnTo>
                <a:lnTo>
                  <a:pt x="1297" y="2488"/>
                </a:lnTo>
                <a:lnTo>
                  <a:pt x="1300" y="2507"/>
                </a:lnTo>
                <a:lnTo>
                  <a:pt x="1297" y="2526"/>
                </a:lnTo>
                <a:lnTo>
                  <a:pt x="1290" y="2544"/>
                </a:lnTo>
                <a:lnTo>
                  <a:pt x="1279" y="2559"/>
                </a:lnTo>
                <a:lnTo>
                  <a:pt x="1122" y="2715"/>
                </a:lnTo>
                <a:lnTo>
                  <a:pt x="1279" y="2872"/>
                </a:lnTo>
                <a:lnTo>
                  <a:pt x="1290" y="2886"/>
                </a:lnTo>
                <a:lnTo>
                  <a:pt x="1298" y="2904"/>
                </a:lnTo>
                <a:lnTo>
                  <a:pt x="1300" y="2922"/>
                </a:lnTo>
                <a:lnTo>
                  <a:pt x="1298" y="2941"/>
                </a:lnTo>
                <a:lnTo>
                  <a:pt x="1290" y="2958"/>
                </a:lnTo>
                <a:lnTo>
                  <a:pt x="1279" y="2973"/>
                </a:lnTo>
                <a:lnTo>
                  <a:pt x="1071" y="3181"/>
                </a:lnTo>
                <a:lnTo>
                  <a:pt x="863" y="3388"/>
                </a:lnTo>
                <a:lnTo>
                  <a:pt x="848" y="3400"/>
                </a:lnTo>
                <a:lnTo>
                  <a:pt x="832" y="3407"/>
                </a:lnTo>
                <a:lnTo>
                  <a:pt x="813" y="3409"/>
                </a:lnTo>
                <a:lnTo>
                  <a:pt x="794" y="3407"/>
                </a:lnTo>
                <a:lnTo>
                  <a:pt x="777" y="3400"/>
                </a:lnTo>
                <a:lnTo>
                  <a:pt x="761" y="3388"/>
                </a:lnTo>
                <a:lnTo>
                  <a:pt x="554" y="3181"/>
                </a:lnTo>
                <a:lnTo>
                  <a:pt x="544" y="3167"/>
                </a:lnTo>
                <a:lnTo>
                  <a:pt x="536" y="3151"/>
                </a:lnTo>
                <a:lnTo>
                  <a:pt x="534" y="3141"/>
                </a:lnTo>
                <a:lnTo>
                  <a:pt x="533" y="3129"/>
                </a:lnTo>
                <a:lnTo>
                  <a:pt x="533" y="1645"/>
                </a:lnTo>
                <a:lnTo>
                  <a:pt x="468" y="1616"/>
                </a:lnTo>
                <a:lnTo>
                  <a:pt x="405" y="1580"/>
                </a:lnTo>
                <a:lnTo>
                  <a:pt x="347" y="1541"/>
                </a:lnTo>
                <a:lnTo>
                  <a:pt x="291" y="1496"/>
                </a:lnTo>
                <a:lnTo>
                  <a:pt x="240" y="1446"/>
                </a:lnTo>
                <a:lnTo>
                  <a:pt x="193" y="1394"/>
                </a:lnTo>
                <a:lnTo>
                  <a:pt x="150" y="1336"/>
                </a:lnTo>
                <a:lnTo>
                  <a:pt x="111" y="1276"/>
                </a:lnTo>
                <a:lnTo>
                  <a:pt x="79" y="1212"/>
                </a:lnTo>
                <a:lnTo>
                  <a:pt x="51" y="1146"/>
                </a:lnTo>
                <a:lnTo>
                  <a:pt x="29" y="1076"/>
                </a:lnTo>
                <a:lnTo>
                  <a:pt x="14" y="1004"/>
                </a:lnTo>
                <a:lnTo>
                  <a:pt x="3" y="930"/>
                </a:lnTo>
                <a:lnTo>
                  <a:pt x="0" y="854"/>
                </a:lnTo>
                <a:lnTo>
                  <a:pt x="3" y="780"/>
                </a:lnTo>
                <a:lnTo>
                  <a:pt x="13" y="708"/>
                </a:lnTo>
                <a:lnTo>
                  <a:pt x="27" y="639"/>
                </a:lnTo>
                <a:lnTo>
                  <a:pt x="48" y="571"/>
                </a:lnTo>
                <a:lnTo>
                  <a:pt x="74" y="506"/>
                </a:lnTo>
                <a:lnTo>
                  <a:pt x="105" y="443"/>
                </a:lnTo>
                <a:lnTo>
                  <a:pt x="141" y="383"/>
                </a:lnTo>
                <a:lnTo>
                  <a:pt x="181" y="328"/>
                </a:lnTo>
                <a:lnTo>
                  <a:pt x="226" y="275"/>
                </a:lnTo>
                <a:lnTo>
                  <a:pt x="275" y="226"/>
                </a:lnTo>
                <a:lnTo>
                  <a:pt x="328" y="181"/>
                </a:lnTo>
                <a:lnTo>
                  <a:pt x="384" y="140"/>
                </a:lnTo>
                <a:lnTo>
                  <a:pt x="443" y="105"/>
                </a:lnTo>
                <a:lnTo>
                  <a:pt x="506" y="73"/>
                </a:lnTo>
                <a:lnTo>
                  <a:pt x="571" y="48"/>
                </a:lnTo>
                <a:lnTo>
                  <a:pt x="639" y="27"/>
                </a:lnTo>
                <a:lnTo>
                  <a:pt x="709" y="13"/>
                </a:lnTo>
                <a:lnTo>
                  <a:pt x="780" y="3"/>
                </a:lnTo>
                <a:lnTo>
                  <a:pt x="85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 smtClean="0"/>
              <a:t>KRYPTOGRAFIE WORKSHOP</a:t>
            </a:r>
            <a:br>
              <a:rPr lang="de-DE" cap="none" dirty="0" smtClean="0"/>
            </a:br>
            <a:r>
              <a:rPr lang="de-DE" cap="none" dirty="0" smtClean="0"/>
              <a:t>DER WARPZONE MÜNSTER</a:t>
            </a:r>
            <a:endParaRPr lang="de-DE" cap="non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Warum verschlüsselte Kommunikation wichtig.</a:t>
            </a:r>
            <a:endParaRPr lang="de-DE" dirty="0" smtClean="0"/>
          </a:p>
          <a:p>
            <a:r>
              <a:rPr lang="de-DE" dirty="0" smtClean="0"/>
              <a:t>Oder: „Ich </a:t>
            </a:r>
            <a:r>
              <a:rPr lang="de-DE" dirty="0" smtClean="0"/>
              <a:t>hab doch nichts zu </a:t>
            </a:r>
            <a:r>
              <a:rPr lang="de-DE" dirty="0" smtClean="0"/>
              <a:t>verbergen!“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3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Kryptografie</a:t>
            </a:r>
            <a:endParaRPr lang="de-DE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KOMMT AUF MICH ZU?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Geschichte der Verschlüsselung</a:t>
            </a:r>
            <a:endParaRPr lang="de-DE" dirty="0"/>
          </a:p>
          <a:p>
            <a:r>
              <a:rPr lang="de-DE" dirty="0" smtClean="0"/>
              <a:t>Beispiele aus der Vergangenheit</a:t>
            </a:r>
            <a:endParaRPr lang="de-DE" dirty="0"/>
          </a:p>
          <a:p>
            <a:r>
              <a:rPr lang="de-DE" dirty="0" smtClean="0"/>
              <a:t>Überblick aktueller Methoden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BEGRIFFE UND DEFINITIONEN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de-DE" sz="1800" b="1" dirty="0" err="1" smtClean="0"/>
              <a:t>Kryptologie</a:t>
            </a:r>
            <a:r>
              <a:rPr lang="de-DE" sz="1800" dirty="0" smtClean="0"/>
              <a:t> = "Wissenschaft, deren Aufgabe die Entwicklung von Methoden zur Verschlüsselung (Chiffrierung) von (geheimen) Informationen (Kryptographie) und deren mathematische Absicherung gegen unberechtigte Entschlüsselung (Dechiffrierung) ist (</a:t>
            </a:r>
            <a:r>
              <a:rPr lang="de-DE" sz="1800" dirty="0" err="1" smtClean="0"/>
              <a:t>Kryptoanalyse</a:t>
            </a:r>
            <a:r>
              <a:rPr lang="de-DE" sz="1800" dirty="0" smtClean="0"/>
              <a:t>)." [Brockhaus in einem Band, 9] </a:t>
            </a:r>
            <a:r>
              <a:rPr lang="de-DE" sz="1800" dirty="0" err="1" smtClean="0"/>
              <a:t>griech</a:t>
            </a:r>
            <a:r>
              <a:rPr lang="de-DE" sz="1800" dirty="0" smtClean="0"/>
              <a:t>. „</a:t>
            </a:r>
            <a:r>
              <a:rPr lang="de-DE" sz="1800" dirty="0" err="1" smtClean="0"/>
              <a:t>kryptós</a:t>
            </a:r>
            <a:r>
              <a:rPr lang="de-DE" sz="1800" dirty="0" smtClean="0"/>
              <a:t>“ ... versteckt und „</a:t>
            </a:r>
            <a:r>
              <a:rPr lang="de-DE" sz="1800" dirty="0" err="1" smtClean="0"/>
              <a:t>lógos</a:t>
            </a:r>
            <a:r>
              <a:rPr lang="de-DE" sz="1800" dirty="0" smtClean="0"/>
              <a:t>“ ... Wort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de-DE" sz="1800" b="1" dirty="0" smtClean="0"/>
              <a:t>Substitutionsverfahren</a:t>
            </a:r>
            <a:r>
              <a:rPr lang="de-DE" sz="1800" dirty="0" smtClean="0"/>
              <a:t> = Buchstaben des Klartextes werden durch andere ersetzt.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de-DE" sz="1800" b="1" dirty="0" smtClean="0"/>
              <a:t>Monoalphabetische Substitution</a:t>
            </a:r>
            <a:r>
              <a:rPr lang="de-DE" sz="1800" dirty="0" smtClean="0"/>
              <a:t> = einzelne Buchstaben werden immer durch die gleichen Chiffren ersetzt.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de-DE" sz="1800" b="1" dirty="0" err="1" smtClean="0"/>
              <a:t>Polyalphabetische</a:t>
            </a:r>
            <a:r>
              <a:rPr lang="de-DE" sz="1800" b="1" dirty="0" smtClean="0"/>
              <a:t> Substitution</a:t>
            </a:r>
            <a:r>
              <a:rPr lang="de-DE" sz="1800" dirty="0" smtClean="0"/>
              <a:t> = Der gleiche Klartextbuchstabe wird durch unterschiedliche Chiffren ersetzt.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de-DE" sz="1800" b="1" dirty="0" smtClean="0"/>
              <a:t>Transpositionsverfahren</a:t>
            </a:r>
            <a:r>
              <a:rPr lang="de-DE" sz="1800" dirty="0" smtClean="0"/>
              <a:t> = Die Buchstaben des Klartextes werden beibehalten, aber ihre Reihenfolge wird vertauscht</a:t>
            </a:r>
            <a:r>
              <a:rPr lang="de-DE" sz="1800" dirty="0" smtClean="0"/>
              <a:t>.</a:t>
            </a:r>
            <a:endParaRPr lang="de-DE" sz="180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ÜBERBLICK DURCH DIE GESCHICHTE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de-DE" dirty="0" smtClean="0"/>
              <a:t>Ereignis aus der Geschichte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 smtClean="0"/>
              <a:t>Cäsars Brief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smtClean="0"/>
              <a:t>Verwendete Methode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dirty="0" smtClean="0"/>
              <a:t>Rot 13</a:t>
            </a:r>
            <a:endParaRPr lang="de-DE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ruppieren 112"/>
          <p:cNvGrpSpPr/>
          <p:nvPr/>
        </p:nvGrpSpPr>
        <p:grpSpPr>
          <a:xfrm>
            <a:off x="4212079" y="4256220"/>
            <a:ext cx="281682" cy="364292"/>
            <a:chOff x="467544" y="2132856"/>
            <a:chExt cx="281682" cy="364292"/>
          </a:xfrm>
        </p:grpSpPr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508171" y="2132856"/>
              <a:ext cx="200428" cy="142196"/>
            </a:xfrm>
            <a:custGeom>
              <a:avLst/>
              <a:gdLst/>
              <a:ahLst/>
              <a:cxnLst>
                <a:cxn ang="0">
                  <a:pos x="790" y="156"/>
                </a:cxn>
                <a:cxn ang="0">
                  <a:pos x="597" y="221"/>
                </a:cxn>
                <a:cxn ang="0">
                  <a:pos x="428" y="329"/>
                </a:cxn>
                <a:cxn ang="0">
                  <a:pos x="290" y="475"/>
                </a:cxn>
                <a:cxn ang="0">
                  <a:pos x="189" y="654"/>
                </a:cxn>
                <a:cxn ang="0">
                  <a:pos x="163" y="754"/>
                </a:cxn>
                <a:cxn ang="0">
                  <a:pos x="194" y="799"/>
                </a:cxn>
                <a:cxn ang="0">
                  <a:pos x="232" y="809"/>
                </a:cxn>
                <a:cxn ang="0">
                  <a:pos x="280" y="790"/>
                </a:cxn>
                <a:cxn ang="0">
                  <a:pos x="320" y="702"/>
                </a:cxn>
                <a:cxn ang="0">
                  <a:pos x="412" y="545"/>
                </a:cxn>
                <a:cxn ang="0">
                  <a:pos x="539" y="419"/>
                </a:cxn>
                <a:cxn ang="0">
                  <a:pos x="695" y="331"/>
                </a:cxn>
                <a:cxn ang="0">
                  <a:pos x="871" y="284"/>
                </a:cxn>
                <a:cxn ang="0">
                  <a:pos x="968" y="268"/>
                </a:cxn>
                <a:cxn ang="0">
                  <a:pos x="999" y="224"/>
                </a:cxn>
                <a:cxn ang="0">
                  <a:pos x="990" y="172"/>
                </a:cxn>
                <a:cxn ang="0">
                  <a:pos x="947" y="141"/>
                </a:cxn>
                <a:cxn ang="0">
                  <a:pos x="1038" y="3"/>
                </a:cxn>
                <a:cxn ang="0">
                  <a:pos x="1263" y="49"/>
                </a:cxn>
                <a:cxn ang="0">
                  <a:pos x="1465" y="142"/>
                </a:cxn>
                <a:cxn ang="0">
                  <a:pos x="1638" y="279"/>
                </a:cxn>
                <a:cxn ang="0">
                  <a:pos x="1776" y="451"/>
                </a:cxn>
                <a:cxn ang="0">
                  <a:pos x="1871" y="652"/>
                </a:cxn>
                <a:cxn ang="0">
                  <a:pos x="1917" y="875"/>
                </a:cxn>
                <a:cxn ang="0">
                  <a:pos x="1489" y="1373"/>
                </a:cxn>
                <a:cxn ang="0">
                  <a:pos x="1477" y="840"/>
                </a:cxn>
                <a:cxn ang="0">
                  <a:pos x="1417" y="688"/>
                </a:cxn>
                <a:cxn ang="0">
                  <a:pos x="1314" y="562"/>
                </a:cxn>
                <a:cxn ang="0">
                  <a:pos x="1178" y="474"/>
                </a:cxn>
                <a:cxn ang="0">
                  <a:pos x="1018" y="431"/>
                </a:cxn>
                <a:cxn ang="0">
                  <a:pos x="846" y="439"/>
                </a:cxn>
                <a:cxn ang="0">
                  <a:pos x="693" y="499"/>
                </a:cxn>
                <a:cxn ang="0">
                  <a:pos x="567" y="601"/>
                </a:cxn>
                <a:cxn ang="0">
                  <a:pos x="477" y="736"/>
                </a:cxn>
                <a:cxn ang="0">
                  <a:pos x="433" y="895"/>
                </a:cxn>
                <a:cxn ang="0">
                  <a:pos x="0" y="1373"/>
                </a:cxn>
                <a:cxn ang="0">
                  <a:pos x="13" y="799"/>
                </a:cxn>
                <a:cxn ang="0">
                  <a:pos x="75" y="583"/>
                </a:cxn>
                <a:cxn ang="0">
                  <a:pos x="186" y="390"/>
                </a:cxn>
                <a:cxn ang="0">
                  <a:pos x="336" y="229"/>
                </a:cxn>
                <a:cxn ang="0">
                  <a:pos x="519" y="106"/>
                </a:cxn>
                <a:cxn ang="0">
                  <a:pos x="729" y="27"/>
                </a:cxn>
                <a:cxn ang="0">
                  <a:pos x="960" y="0"/>
                </a:cxn>
              </a:cxnLst>
              <a:rect l="0" t="0" r="r" b="b"/>
              <a:pathLst>
                <a:path w="1920" h="1373">
                  <a:moveTo>
                    <a:pt x="927" y="139"/>
                  </a:moveTo>
                  <a:lnTo>
                    <a:pt x="858" y="144"/>
                  </a:lnTo>
                  <a:lnTo>
                    <a:pt x="790" y="156"/>
                  </a:lnTo>
                  <a:lnTo>
                    <a:pt x="724" y="173"/>
                  </a:lnTo>
                  <a:lnTo>
                    <a:pt x="660" y="194"/>
                  </a:lnTo>
                  <a:lnTo>
                    <a:pt x="597" y="221"/>
                  </a:lnTo>
                  <a:lnTo>
                    <a:pt x="538" y="253"/>
                  </a:lnTo>
                  <a:lnTo>
                    <a:pt x="482" y="289"/>
                  </a:lnTo>
                  <a:lnTo>
                    <a:pt x="428" y="329"/>
                  </a:lnTo>
                  <a:lnTo>
                    <a:pt x="378" y="374"/>
                  </a:lnTo>
                  <a:lnTo>
                    <a:pt x="332" y="423"/>
                  </a:lnTo>
                  <a:lnTo>
                    <a:pt x="290" y="475"/>
                  </a:lnTo>
                  <a:lnTo>
                    <a:pt x="251" y="532"/>
                  </a:lnTo>
                  <a:lnTo>
                    <a:pt x="218" y="591"/>
                  </a:lnTo>
                  <a:lnTo>
                    <a:pt x="189" y="654"/>
                  </a:lnTo>
                  <a:lnTo>
                    <a:pt x="165" y="719"/>
                  </a:lnTo>
                  <a:lnTo>
                    <a:pt x="162" y="737"/>
                  </a:lnTo>
                  <a:lnTo>
                    <a:pt x="163" y="754"/>
                  </a:lnTo>
                  <a:lnTo>
                    <a:pt x="170" y="772"/>
                  </a:lnTo>
                  <a:lnTo>
                    <a:pt x="180" y="787"/>
                  </a:lnTo>
                  <a:lnTo>
                    <a:pt x="194" y="799"/>
                  </a:lnTo>
                  <a:lnTo>
                    <a:pt x="210" y="806"/>
                  </a:lnTo>
                  <a:lnTo>
                    <a:pt x="221" y="808"/>
                  </a:lnTo>
                  <a:lnTo>
                    <a:pt x="232" y="809"/>
                  </a:lnTo>
                  <a:lnTo>
                    <a:pt x="250" y="807"/>
                  </a:lnTo>
                  <a:lnTo>
                    <a:pt x="266" y="801"/>
                  </a:lnTo>
                  <a:lnTo>
                    <a:pt x="280" y="790"/>
                  </a:lnTo>
                  <a:lnTo>
                    <a:pt x="291" y="776"/>
                  </a:lnTo>
                  <a:lnTo>
                    <a:pt x="298" y="760"/>
                  </a:lnTo>
                  <a:lnTo>
                    <a:pt x="320" y="702"/>
                  </a:lnTo>
                  <a:lnTo>
                    <a:pt x="346" y="647"/>
                  </a:lnTo>
                  <a:lnTo>
                    <a:pt x="377" y="594"/>
                  </a:lnTo>
                  <a:lnTo>
                    <a:pt x="412" y="545"/>
                  </a:lnTo>
                  <a:lnTo>
                    <a:pt x="451" y="500"/>
                  </a:lnTo>
                  <a:lnTo>
                    <a:pt x="493" y="457"/>
                  </a:lnTo>
                  <a:lnTo>
                    <a:pt x="539" y="419"/>
                  </a:lnTo>
                  <a:lnTo>
                    <a:pt x="589" y="385"/>
                  </a:lnTo>
                  <a:lnTo>
                    <a:pt x="640" y="355"/>
                  </a:lnTo>
                  <a:lnTo>
                    <a:pt x="695" y="331"/>
                  </a:lnTo>
                  <a:lnTo>
                    <a:pt x="752" y="309"/>
                  </a:lnTo>
                  <a:lnTo>
                    <a:pt x="811" y="294"/>
                  </a:lnTo>
                  <a:lnTo>
                    <a:pt x="871" y="284"/>
                  </a:lnTo>
                  <a:lnTo>
                    <a:pt x="933" y="278"/>
                  </a:lnTo>
                  <a:lnTo>
                    <a:pt x="951" y="275"/>
                  </a:lnTo>
                  <a:lnTo>
                    <a:pt x="968" y="268"/>
                  </a:lnTo>
                  <a:lnTo>
                    <a:pt x="982" y="256"/>
                  </a:lnTo>
                  <a:lnTo>
                    <a:pt x="993" y="241"/>
                  </a:lnTo>
                  <a:lnTo>
                    <a:pt x="999" y="224"/>
                  </a:lnTo>
                  <a:lnTo>
                    <a:pt x="1000" y="206"/>
                  </a:lnTo>
                  <a:lnTo>
                    <a:pt x="997" y="188"/>
                  </a:lnTo>
                  <a:lnTo>
                    <a:pt x="990" y="172"/>
                  </a:lnTo>
                  <a:lnTo>
                    <a:pt x="979" y="158"/>
                  </a:lnTo>
                  <a:lnTo>
                    <a:pt x="964" y="149"/>
                  </a:lnTo>
                  <a:lnTo>
                    <a:pt x="947" y="141"/>
                  </a:lnTo>
                  <a:lnTo>
                    <a:pt x="927" y="139"/>
                  </a:lnTo>
                  <a:close/>
                  <a:moveTo>
                    <a:pt x="960" y="0"/>
                  </a:moveTo>
                  <a:lnTo>
                    <a:pt x="1038" y="3"/>
                  </a:lnTo>
                  <a:lnTo>
                    <a:pt x="1115" y="12"/>
                  </a:lnTo>
                  <a:lnTo>
                    <a:pt x="1190" y="27"/>
                  </a:lnTo>
                  <a:lnTo>
                    <a:pt x="1263" y="49"/>
                  </a:lnTo>
                  <a:lnTo>
                    <a:pt x="1333" y="75"/>
                  </a:lnTo>
                  <a:lnTo>
                    <a:pt x="1400" y="106"/>
                  </a:lnTo>
                  <a:lnTo>
                    <a:pt x="1465" y="142"/>
                  </a:lnTo>
                  <a:lnTo>
                    <a:pt x="1527" y="184"/>
                  </a:lnTo>
                  <a:lnTo>
                    <a:pt x="1584" y="229"/>
                  </a:lnTo>
                  <a:lnTo>
                    <a:pt x="1638" y="279"/>
                  </a:lnTo>
                  <a:lnTo>
                    <a:pt x="1688" y="333"/>
                  </a:lnTo>
                  <a:lnTo>
                    <a:pt x="1735" y="390"/>
                  </a:lnTo>
                  <a:lnTo>
                    <a:pt x="1776" y="451"/>
                  </a:lnTo>
                  <a:lnTo>
                    <a:pt x="1813" y="516"/>
                  </a:lnTo>
                  <a:lnTo>
                    <a:pt x="1844" y="583"/>
                  </a:lnTo>
                  <a:lnTo>
                    <a:pt x="1871" y="652"/>
                  </a:lnTo>
                  <a:lnTo>
                    <a:pt x="1892" y="724"/>
                  </a:lnTo>
                  <a:lnTo>
                    <a:pt x="1907" y="799"/>
                  </a:lnTo>
                  <a:lnTo>
                    <a:pt x="1917" y="875"/>
                  </a:lnTo>
                  <a:lnTo>
                    <a:pt x="1920" y="953"/>
                  </a:lnTo>
                  <a:lnTo>
                    <a:pt x="1920" y="1373"/>
                  </a:lnTo>
                  <a:lnTo>
                    <a:pt x="1489" y="1373"/>
                  </a:lnTo>
                  <a:lnTo>
                    <a:pt x="1489" y="953"/>
                  </a:lnTo>
                  <a:lnTo>
                    <a:pt x="1486" y="895"/>
                  </a:lnTo>
                  <a:lnTo>
                    <a:pt x="1477" y="840"/>
                  </a:lnTo>
                  <a:lnTo>
                    <a:pt x="1462" y="787"/>
                  </a:lnTo>
                  <a:lnTo>
                    <a:pt x="1442" y="736"/>
                  </a:lnTo>
                  <a:lnTo>
                    <a:pt x="1417" y="688"/>
                  </a:lnTo>
                  <a:lnTo>
                    <a:pt x="1387" y="642"/>
                  </a:lnTo>
                  <a:lnTo>
                    <a:pt x="1353" y="601"/>
                  </a:lnTo>
                  <a:lnTo>
                    <a:pt x="1314" y="562"/>
                  </a:lnTo>
                  <a:lnTo>
                    <a:pt x="1273" y="528"/>
                  </a:lnTo>
                  <a:lnTo>
                    <a:pt x="1226" y="499"/>
                  </a:lnTo>
                  <a:lnTo>
                    <a:pt x="1178" y="474"/>
                  </a:lnTo>
                  <a:lnTo>
                    <a:pt x="1127" y="454"/>
                  </a:lnTo>
                  <a:lnTo>
                    <a:pt x="1073" y="439"/>
                  </a:lnTo>
                  <a:lnTo>
                    <a:pt x="1018" y="431"/>
                  </a:lnTo>
                  <a:lnTo>
                    <a:pt x="960" y="427"/>
                  </a:lnTo>
                  <a:lnTo>
                    <a:pt x="902" y="431"/>
                  </a:lnTo>
                  <a:lnTo>
                    <a:pt x="846" y="439"/>
                  </a:lnTo>
                  <a:lnTo>
                    <a:pt x="792" y="454"/>
                  </a:lnTo>
                  <a:lnTo>
                    <a:pt x="741" y="474"/>
                  </a:lnTo>
                  <a:lnTo>
                    <a:pt x="693" y="499"/>
                  </a:lnTo>
                  <a:lnTo>
                    <a:pt x="648" y="528"/>
                  </a:lnTo>
                  <a:lnTo>
                    <a:pt x="605" y="562"/>
                  </a:lnTo>
                  <a:lnTo>
                    <a:pt x="567" y="601"/>
                  </a:lnTo>
                  <a:lnTo>
                    <a:pt x="533" y="642"/>
                  </a:lnTo>
                  <a:lnTo>
                    <a:pt x="503" y="688"/>
                  </a:lnTo>
                  <a:lnTo>
                    <a:pt x="477" y="736"/>
                  </a:lnTo>
                  <a:lnTo>
                    <a:pt x="457" y="787"/>
                  </a:lnTo>
                  <a:lnTo>
                    <a:pt x="442" y="840"/>
                  </a:lnTo>
                  <a:lnTo>
                    <a:pt x="433" y="895"/>
                  </a:lnTo>
                  <a:lnTo>
                    <a:pt x="430" y="953"/>
                  </a:lnTo>
                  <a:lnTo>
                    <a:pt x="430" y="1373"/>
                  </a:lnTo>
                  <a:lnTo>
                    <a:pt x="0" y="1373"/>
                  </a:lnTo>
                  <a:lnTo>
                    <a:pt x="0" y="953"/>
                  </a:lnTo>
                  <a:lnTo>
                    <a:pt x="4" y="875"/>
                  </a:lnTo>
                  <a:lnTo>
                    <a:pt x="13" y="799"/>
                  </a:lnTo>
                  <a:lnTo>
                    <a:pt x="28" y="724"/>
                  </a:lnTo>
                  <a:lnTo>
                    <a:pt x="50" y="652"/>
                  </a:lnTo>
                  <a:lnTo>
                    <a:pt x="75" y="583"/>
                  </a:lnTo>
                  <a:lnTo>
                    <a:pt x="108" y="516"/>
                  </a:lnTo>
                  <a:lnTo>
                    <a:pt x="144" y="451"/>
                  </a:lnTo>
                  <a:lnTo>
                    <a:pt x="186" y="390"/>
                  </a:lnTo>
                  <a:lnTo>
                    <a:pt x="232" y="333"/>
                  </a:lnTo>
                  <a:lnTo>
                    <a:pt x="281" y="279"/>
                  </a:lnTo>
                  <a:lnTo>
                    <a:pt x="336" y="229"/>
                  </a:lnTo>
                  <a:lnTo>
                    <a:pt x="394" y="184"/>
                  </a:lnTo>
                  <a:lnTo>
                    <a:pt x="455" y="142"/>
                  </a:lnTo>
                  <a:lnTo>
                    <a:pt x="519" y="106"/>
                  </a:lnTo>
                  <a:lnTo>
                    <a:pt x="587" y="75"/>
                  </a:lnTo>
                  <a:lnTo>
                    <a:pt x="656" y="49"/>
                  </a:lnTo>
                  <a:lnTo>
                    <a:pt x="729" y="27"/>
                  </a:lnTo>
                  <a:lnTo>
                    <a:pt x="804" y="12"/>
                  </a:lnTo>
                  <a:lnTo>
                    <a:pt x="881" y="3"/>
                  </a:lnTo>
                  <a:lnTo>
                    <a:pt x="96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467544" y="2295365"/>
              <a:ext cx="281682" cy="201783"/>
            </a:xfrm>
            <a:custGeom>
              <a:avLst/>
              <a:gdLst/>
              <a:ahLst/>
              <a:cxnLst>
                <a:cxn ang="0">
                  <a:pos x="491" y="1172"/>
                </a:cxn>
                <a:cxn ang="0">
                  <a:pos x="453" y="1190"/>
                </a:cxn>
                <a:cxn ang="0">
                  <a:pos x="428" y="1222"/>
                </a:cxn>
                <a:cxn ang="0">
                  <a:pos x="418" y="1262"/>
                </a:cxn>
                <a:cxn ang="0">
                  <a:pos x="428" y="1304"/>
                </a:cxn>
                <a:cxn ang="0">
                  <a:pos x="453" y="1335"/>
                </a:cxn>
                <a:cxn ang="0">
                  <a:pos x="491" y="1355"/>
                </a:cxn>
                <a:cxn ang="0">
                  <a:pos x="2169" y="1357"/>
                </a:cxn>
                <a:cxn ang="0">
                  <a:pos x="2210" y="1347"/>
                </a:cxn>
                <a:cxn ang="0">
                  <a:pos x="2242" y="1322"/>
                </a:cxn>
                <a:cxn ang="0">
                  <a:pos x="2261" y="1283"/>
                </a:cxn>
                <a:cxn ang="0">
                  <a:pos x="2261" y="1241"/>
                </a:cxn>
                <a:cxn ang="0">
                  <a:pos x="2242" y="1205"/>
                </a:cxn>
                <a:cxn ang="0">
                  <a:pos x="2210" y="1179"/>
                </a:cxn>
                <a:cxn ang="0">
                  <a:pos x="2169" y="1170"/>
                </a:cxn>
                <a:cxn ang="0">
                  <a:pos x="512" y="555"/>
                </a:cxn>
                <a:cxn ang="0">
                  <a:pos x="472" y="564"/>
                </a:cxn>
                <a:cxn ang="0">
                  <a:pos x="439" y="590"/>
                </a:cxn>
                <a:cxn ang="0">
                  <a:pos x="420" y="627"/>
                </a:cxn>
                <a:cxn ang="0">
                  <a:pos x="420" y="669"/>
                </a:cxn>
                <a:cxn ang="0">
                  <a:pos x="439" y="707"/>
                </a:cxn>
                <a:cxn ang="0">
                  <a:pos x="472" y="732"/>
                </a:cxn>
                <a:cxn ang="0">
                  <a:pos x="512" y="742"/>
                </a:cxn>
                <a:cxn ang="0">
                  <a:pos x="2191" y="740"/>
                </a:cxn>
                <a:cxn ang="0">
                  <a:pos x="2228" y="721"/>
                </a:cxn>
                <a:cxn ang="0">
                  <a:pos x="2254" y="689"/>
                </a:cxn>
                <a:cxn ang="0">
                  <a:pos x="2264" y="648"/>
                </a:cxn>
                <a:cxn ang="0">
                  <a:pos x="2254" y="607"/>
                </a:cxn>
                <a:cxn ang="0">
                  <a:pos x="2228" y="575"/>
                </a:cxn>
                <a:cxn ang="0">
                  <a:pos x="2191" y="557"/>
                </a:cxn>
                <a:cxn ang="0">
                  <a:pos x="512" y="555"/>
                </a:cxn>
                <a:cxn ang="0">
                  <a:pos x="2327" y="0"/>
                </a:cxn>
                <a:cxn ang="0">
                  <a:pos x="2421" y="12"/>
                </a:cxn>
                <a:cxn ang="0">
                  <a:pos x="2507" y="45"/>
                </a:cxn>
                <a:cxn ang="0">
                  <a:pos x="2581" y="96"/>
                </a:cxn>
                <a:cxn ang="0">
                  <a:pos x="2640" y="162"/>
                </a:cxn>
                <a:cxn ang="0">
                  <a:pos x="2683" y="242"/>
                </a:cxn>
                <a:cxn ang="0">
                  <a:pos x="2705" y="331"/>
                </a:cxn>
                <a:cxn ang="0">
                  <a:pos x="2708" y="1564"/>
                </a:cxn>
                <a:cxn ang="0">
                  <a:pos x="2697" y="1658"/>
                </a:cxn>
                <a:cxn ang="0">
                  <a:pos x="2663" y="1743"/>
                </a:cxn>
                <a:cxn ang="0">
                  <a:pos x="2612" y="1816"/>
                </a:cxn>
                <a:cxn ang="0">
                  <a:pos x="2545" y="1875"/>
                </a:cxn>
                <a:cxn ang="0">
                  <a:pos x="2465" y="1917"/>
                </a:cxn>
                <a:cxn ang="0">
                  <a:pos x="2375" y="1940"/>
                </a:cxn>
                <a:cxn ang="0">
                  <a:pos x="382" y="1943"/>
                </a:cxn>
                <a:cxn ang="0">
                  <a:pos x="287" y="1931"/>
                </a:cxn>
                <a:cxn ang="0">
                  <a:pos x="201" y="1898"/>
                </a:cxn>
                <a:cxn ang="0">
                  <a:pos x="128" y="1847"/>
                </a:cxn>
                <a:cxn ang="0">
                  <a:pos x="69" y="1781"/>
                </a:cxn>
                <a:cxn ang="0">
                  <a:pos x="26" y="1701"/>
                </a:cxn>
                <a:cxn ang="0">
                  <a:pos x="3" y="1612"/>
                </a:cxn>
                <a:cxn ang="0">
                  <a:pos x="0" y="379"/>
                </a:cxn>
                <a:cxn ang="0">
                  <a:pos x="12" y="285"/>
                </a:cxn>
                <a:cxn ang="0">
                  <a:pos x="45" y="200"/>
                </a:cxn>
                <a:cxn ang="0">
                  <a:pos x="96" y="127"/>
                </a:cxn>
                <a:cxn ang="0">
                  <a:pos x="163" y="68"/>
                </a:cxn>
                <a:cxn ang="0">
                  <a:pos x="243" y="26"/>
                </a:cxn>
                <a:cxn ang="0">
                  <a:pos x="333" y="3"/>
                </a:cxn>
              </a:cxnLst>
              <a:rect l="0" t="0" r="r" b="b"/>
              <a:pathLst>
                <a:path w="2708" h="1943">
                  <a:moveTo>
                    <a:pt x="512" y="1170"/>
                  </a:moveTo>
                  <a:lnTo>
                    <a:pt x="491" y="1172"/>
                  </a:lnTo>
                  <a:lnTo>
                    <a:pt x="472" y="1179"/>
                  </a:lnTo>
                  <a:lnTo>
                    <a:pt x="453" y="1190"/>
                  </a:lnTo>
                  <a:lnTo>
                    <a:pt x="439" y="1205"/>
                  </a:lnTo>
                  <a:lnTo>
                    <a:pt x="428" y="1222"/>
                  </a:lnTo>
                  <a:lnTo>
                    <a:pt x="420" y="1241"/>
                  </a:lnTo>
                  <a:lnTo>
                    <a:pt x="418" y="1262"/>
                  </a:lnTo>
                  <a:lnTo>
                    <a:pt x="420" y="1283"/>
                  </a:lnTo>
                  <a:lnTo>
                    <a:pt x="428" y="1304"/>
                  </a:lnTo>
                  <a:lnTo>
                    <a:pt x="439" y="1322"/>
                  </a:lnTo>
                  <a:lnTo>
                    <a:pt x="453" y="1335"/>
                  </a:lnTo>
                  <a:lnTo>
                    <a:pt x="472" y="1347"/>
                  </a:lnTo>
                  <a:lnTo>
                    <a:pt x="491" y="1355"/>
                  </a:lnTo>
                  <a:lnTo>
                    <a:pt x="512" y="1357"/>
                  </a:lnTo>
                  <a:lnTo>
                    <a:pt x="2169" y="1357"/>
                  </a:lnTo>
                  <a:lnTo>
                    <a:pt x="2191" y="1355"/>
                  </a:lnTo>
                  <a:lnTo>
                    <a:pt x="2210" y="1347"/>
                  </a:lnTo>
                  <a:lnTo>
                    <a:pt x="2228" y="1335"/>
                  </a:lnTo>
                  <a:lnTo>
                    <a:pt x="2242" y="1322"/>
                  </a:lnTo>
                  <a:lnTo>
                    <a:pt x="2254" y="1304"/>
                  </a:lnTo>
                  <a:lnTo>
                    <a:pt x="2261" y="1283"/>
                  </a:lnTo>
                  <a:lnTo>
                    <a:pt x="2264" y="1262"/>
                  </a:lnTo>
                  <a:lnTo>
                    <a:pt x="2261" y="1241"/>
                  </a:lnTo>
                  <a:lnTo>
                    <a:pt x="2254" y="1222"/>
                  </a:lnTo>
                  <a:lnTo>
                    <a:pt x="2242" y="1205"/>
                  </a:lnTo>
                  <a:lnTo>
                    <a:pt x="2228" y="1190"/>
                  </a:lnTo>
                  <a:lnTo>
                    <a:pt x="2210" y="1179"/>
                  </a:lnTo>
                  <a:lnTo>
                    <a:pt x="2191" y="1172"/>
                  </a:lnTo>
                  <a:lnTo>
                    <a:pt x="2169" y="1170"/>
                  </a:lnTo>
                  <a:lnTo>
                    <a:pt x="512" y="1170"/>
                  </a:lnTo>
                  <a:close/>
                  <a:moveTo>
                    <a:pt x="512" y="555"/>
                  </a:moveTo>
                  <a:lnTo>
                    <a:pt x="491" y="557"/>
                  </a:lnTo>
                  <a:lnTo>
                    <a:pt x="472" y="564"/>
                  </a:lnTo>
                  <a:lnTo>
                    <a:pt x="453" y="575"/>
                  </a:lnTo>
                  <a:lnTo>
                    <a:pt x="439" y="590"/>
                  </a:lnTo>
                  <a:lnTo>
                    <a:pt x="428" y="607"/>
                  </a:lnTo>
                  <a:lnTo>
                    <a:pt x="420" y="627"/>
                  </a:lnTo>
                  <a:lnTo>
                    <a:pt x="418" y="648"/>
                  </a:lnTo>
                  <a:lnTo>
                    <a:pt x="420" y="669"/>
                  </a:lnTo>
                  <a:lnTo>
                    <a:pt x="428" y="689"/>
                  </a:lnTo>
                  <a:lnTo>
                    <a:pt x="439" y="707"/>
                  </a:lnTo>
                  <a:lnTo>
                    <a:pt x="453" y="721"/>
                  </a:lnTo>
                  <a:lnTo>
                    <a:pt x="472" y="732"/>
                  </a:lnTo>
                  <a:lnTo>
                    <a:pt x="491" y="740"/>
                  </a:lnTo>
                  <a:lnTo>
                    <a:pt x="512" y="742"/>
                  </a:lnTo>
                  <a:lnTo>
                    <a:pt x="2169" y="742"/>
                  </a:lnTo>
                  <a:lnTo>
                    <a:pt x="2191" y="740"/>
                  </a:lnTo>
                  <a:lnTo>
                    <a:pt x="2210" y="732"/>
                  </a:lnTo>
                  <a:lnTo>
                    <a:pt x="2228" y="721"/>
                  </a:lnTo>
                  <a:lnTo>
                    <a:pt x="2242" y="707"/>
                  </a:lnTo>
                  <a:lnTo>
                    <a:pt x="2254" y="689"/>
                  </a:lnTo>
                  <a:lnTo>
                    <a:pt x="2261" y="669"/>
                  </a:lnTo>
                  <a:lnTo>
                    <a:pt x="2264" y="648"/>
                  </a:lnTo>
                  <a:lnTo>
                    <a:pt x="2261" y="627"/>
                  </a:lnTo>
                  <a:lnTo>
                    <a:pt x="2254" y="607"/>
                  </a:lnTo>
                  <a:lnTo>
                    <a:pt x="2242" y="590"/>
                  </a:lnTo>
                  <a:lnTo>
                    <a:pt x="2228" y="575"/>
                  </a:lnTo>
                  <a:lnTo>
                    <a:pt x="2210" y="564"/>
                  </a:lnTo>
                  <a:lnTo>
                    <a:pt x="2191" y="557"/>
                  </a:lnTo>
                  <a:lnTo>
                    <a:pt x="2169" y="555"/>
                  </a:lnTo>
                  <a:lnTo>
                    <a:pt x="512" y="555"/>
                  </a:lnTo>
                  <a:close/>
                  <a:moveTo>
                    <a:pt x="382" y="0"/>
                  </a:moveTo>
                  <a:lnTo>
                    <a:pt x="2327" y="0"/>
                  </a:lnTo>
                  <a:lnTo>
                    <a:pt x="2375" y="3"/>
                  </a:lnTo>
                  <a:lnTo>
                    <a:pt x="2421" y="12"/>
                  </a:lnTo>
                  <a:lnTo>
                    <a:pt x="2465" y="26"/>
                  </a:lnTo>
                  <a:lnTo>
                    <a:pt x="2507" y="45"/>
                  </a:lnTo>
                  <a:lnTo>
                    <a:pt x="2545" y="68"/>
                  </a:lnTo>
                  <a:lnTo>
                    <a:pt x="2581" y="96"/>
                  </a:lnTo>
                  <a:lnTo>
                    <a:pt x="2612" y="127"/>
                  </a:lnTo>
                  <a:lnTo>
                    <a:pt x="2640" y="162"/>
                  </a:lnTo>
                  <a:lnTo>
                    <a:pt x="2663" y="200"/>
                  </a:lnTo>
                  <a:lnTo>
                    <a:pt x="2683" y="242"/>
                  </a:lnTo>
                  <a:lnTo>
                    <a:pt x="2697" y="285"/>
                  </a:lnTo>
                  <a:lnTo>
                    <a:pt x="2705" y="331"/>
                  </a:lnTo>
                  <a:lnTo>
                    <a:pt x="2708" y="379"/>
                  </a:lnTo>
                  <a:lnTo>
                    <a:pt x="2708" y="1564"/>
                  </a:lnTo>
                  <a:lnTo>
                    <a:pt x="2705" y="1612"/>
                  </a:lnTo>
                  <a:lnTo>
                    <a:pt x="2697" y="1658"/>
                  </a:lnTo>
                  <a:lnTo>
                    <a:pt x="2683" y="1701"/>
                  </a:lnTo>
                  <a:lnTo>
                    <a:pt x="2663" y="1743"/>
                  </a:lnTo>
                  <a:lnTo>
                    <a:pt x="2640" y="1781"/>
                  </a:lnTo>
                  <a:lnTo>
                    <a:pt x="2612" y="1816"/>
                  </a:lnTo>
                  <a:lnTo>
                    <a:pt x="2581" y="1847"/>
                  </a:lnTo>
                  <a:lnTo>
                    <a:pt x="2545" y="1875"/>
                  </a:lnTo>
                  <a:lnTo>
                    <a:pt x="2507" y="1898"/>
                  </a:lnTo>
                  <a:lnTo>
                    <a:pt x="2465" y="1917"/>
                  </a:lnTo>
                  <a:lnTo>
                    <a:pt x="2421" y="1931"/>
                  </a:lnTo>
                  <a:lnTo>
                    <a:pt x="2375" y="1940"/>
                  </a:lnTo>
                  <a:lnTo>
                    <a:pt x="2327" y="1943"/>
                  </a:lnTo>
                  <a:lnTo>
                    <a:pt x="382" y="1943"/>
                  </a:lnTo>
                  <a:lnTo>
                    <a:pt x="333" y="1940"/>
                  </a:lnTo>
                  <a:lnTo>
                    <a:pt x="287" y="1931"/>
                  </a:lnTo>
                  <a:lnTo>
                    <a:pt x="243" y="1917"/>
                  </a:lnTo>
                  <a:lnTo>
                    <a:pt x="201" y="1898"/>
                  </a:lnTo>
                  <a:lnTo>
                    <a:pt x="163" y="1875"/>
                  </a:lnTo>
                  <a:lnTo>
                    <a:pt x="128" y="1847"/>
                  </a:lnTo>
                  <a:lnTo>
                    <a:pt x="96" y="1816"/>
                  </a:lnTo>
                  <a:lnTo>
                    <a:pt x="69" y="1781"/>
                  </a:lnTo>
                  <a:lnTo>
                    <a:pt x="45" y="1743"/>
                  </a:lnTo>
                  <a:lnTo>
                    <a:pt x="26" y="1701"/>
                  </a:lnTo>
                  <a:lnTo>
                    <a:pt x="12" y="1658"/>
                  </a:lnTo>
                  <a:lnTo>
                    <a:pt x="3" y="1612"/>
                  </a:lnTo>
                  <a:lnTo>
                    <a:pt x="0" y="1564"/>
                  </a:lnTo>
                  <a:lnTo>
                    <a:pt x="0" y="379"/>
                  </a:lnTo>
                  <a:lnTo>
                    <a:pt x="3" y="331"/>
                  </a:lnTo>
                  <a:lnTo>
                    <a:pt x="12" y="285"/>
                  </a:lnTo>
                  <a:lnTo>
                    <a:pt x="26" y="242"/>
                  </a:lnTo>
                  <a:lnTo>
                    <a:pt x="45" y="200"/>
                  </a:lnTo>
                  <a:lnTo>
                    <a:pt x="69" y="162"/>
                  </a:lnTo>
                  <a:lnTo>
                    <a:pt x="96" y="127"/>
                  </a:lnTo>
                  <a:lnTo>
                    <a:pt x="128" y="96"/>
                  </a:lnTo>
                  <a:lnTo>
                    <a:pt x="163" y="68"/>
                  </a:lnTo>
                  <a:lnTo>
                    <a:pt x="201" y="45"/>
                  </a:lnTo>
                  <a:lnTo>
                    <a:pt x="243" y="26"/>
                  </a:lnTo>
                  <a:lnTo>
                    <a:pt x="287" y="12"/>
                  </a:lnTo>
                  <a:lnTo>
                    <a:pt x="333" y="3"/>
                  </a:lnTo>
                  <a:lnTo>
                    <a:pt x="382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4" name="Gruppieren 113"/>
          <p:cNvGrpSpPr/>
          <p:nvPr/>
        </p:nvGrpSpPr>
        <p:grpSpPr>
          <a:xfrm>
            <a:off x="4892936" y="4256220"/>
            <a:ext cx="273600" cy="355154"/>
            <a:chOff x="1187624" y="2132856"/>
            <a:chExt cx="273600" cy="355154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1306009" y="2132856"/>
              <a:ext cx="117070" cy="140747"/>
            </a:xfrm>
            <a:custGeom>
              <a:avLst/>
              <a:gdLst/>
              <a:ahLst/>
              <a:cxnLst>
                <a:cxn ang="0">
                  <a:pos x="227" y="153"/>
                </a:cxn>
                <a:cxn ang="0">
                  <a:pos x="195" y="170"/>
                </a:cxn>
                <a:cxn ang="0">
                  <a:pos x="177" y="200"/>
                </a:cxn>
                <a:cxn ang="0">
                  <a:pos x="175" y="236"/>
                </a:cxn>
                <a:cxn ang="0">
                  <a:pos x="192" y="267"/>
                </a:cxn>
                <a:cxn ang="0">
                  <a:pos x="222" y="286"/>
                </a:cxn>
                <a:cxn ang="0">
                  <a:pos x="301" y="295"/>
                </a:cxn>
                <a:cxn ang="0">
                  <a:pos x="420" y="321"/>
                </a:cxn>
                <a:cxn ang="0">
                  <a:pos x="530" y="366"/>
                </a:cxn>
                <a:cxn ang="0">
                  <a:pos x="631" y="430"/>
                </a:cxn>
                <a:cxn ang="0">
                  <a:pos x="719" y="510"/>
                </a:cxn>
                <a:cxn ang="0">
                  <a:pos x="793" y="604"/>
                </a:cxn>
                <a:cxn ang="0">
                  <a:pos x="849" y="711"/>
                </a:cxn>
                <a:cxn ang="0">
                  <a:pos x="878" y="784"/>
                </a:cxn>
                <a:cxn ang="0">
                  <a:pos x="902" y="808"/>
                </a:cxn>
                <a:cxn ang="0">
                  <a:pos x="937" y="816"/>
                </a:cxn>
                <a:cxn ang="0">
                  <a:pos x="958" y="813"/>
                </a:cxn>
                <a:cxn ang="0">
                  <a:pos x="988" y="794"/>
                </a:cxn>
                <a:cxn ang="0">
                  <a:pos x="1005" y="762"/>
                </a:cxn>
                <a:cxn ang="0">
                  <a:pos x="1003" y="727"/>
                </a:cxn>
                <a:cxn ang="0">
                  <a:pos x="951" y="600"/>
                </a:cxn>
                <a:cxn ang="0">
                  <a:pos x="880" y="485"/>
                </a:cxn>
                <a:cxn ang="0">
                  <a:pos x="792" y="385"/>
                </a:cxn>
                <a:cxn ang="0">
                  <a:pos x="689" y="300"/>
                </a:cxn>
                <a:cxn ang="0">
                  <a:pos x="574" y="233"/>
                </a:cxn>
                <a:cxn ang="0">
                  <a:pos x="449" y="184"/>
                </a:cxn>
                <a:cxn ang="0">
                  <a:pos x="315" y="157"/>
                </a:cxn>
                <a:cxn ang="0">
                  <a:pos x="222" y="0"/>
                </a:cxn>
                <a:cxn ang="0">
                  <a:pos x="371" y="11"/>
                </a:cxn>
                <a:cxn ang="0">
                  <a:pos x="508" y="44"/>
                </a:cxn>
                <a:cxn ang="0">
                  <a:pos x="634" y="94"/>
                </a:cxn>
                <a:cxn ang="0">
                  <a:pos x="748" y="162"/>
                </a:cxn>
                <a:cxn ang="0">
                  <a:pos x="850" y="245"/>
                </a:cxn>
                <a:cxn ang="0">
                  <a:pos x="938" y="340"/>
                </a:cxn>
                <a:cxn ang="0">
                  <a:pos x="1013" y="445"/>
                </a:cxn>
                <a:cxn ang="0">
                  <a:pos x="1073" y="559"/>
                </a:cxn>
                <a:cxn ang="0">
                  <a:pos x="1119" y="680"/>
                </a:cxn>
                <a:cxn ang="0">
                  <a:pos x="1150" y="805"/>
                </a:cxn>
                <a:cxn ang="0">
                  <a:pos x="1166" y="932"/>
                </a:cxn>
                <a:cxn ang="0">
                  <a:pos x="1168" y="1379"/>
                </a:cxn>
                <a:cxn ang="0">
                  <a:pos x="1167" y="1384"/>
                </a:cxn>
                <a:cxn ang="0">
                  <a:pos x="726" y="996"/>
                </a:cxn>
                <a:cxn ang="0">
                  <a:pos x="721" y="924"/>
                </a:cxn>
                <a:cxn ang="0">
                  <a:pos x="706" y="849"/>
                </a:cxn>
                <a:cxn ang="0">
                  <a:pos x="683" y="774"/>
                </a:cxn>
                <a:cxn ang="0">
                  <a:pos x="648" y="699"/>
                </a:cxn>
                <a:cxn ang="0">
                  <a:pos x="604" y="630"/>
                </a:cxn>
                <a:cxn ang="0">
                  <a:pos x="549" y="568"/>
                </a:cxn>
                <a:cxn ang="0">
                  <a:pos x="483" y="515"/>
                </a:cxn>
                <a:cxn ang="0">
                  <a:pos x="407" y="475"/>
                </a:cxn>
                <a:cxn ang="0">
                  <a:pos x="320" y="448"/>
                </a:cxn>
                <a:cxn ang="0">
                  <a:pos x="222" y="439"/>
                </a:cxn>
                <a:cxn ang="0">
                  <a:pos x="152" y="428"/>
                </a:cxn>
                <a:cxn ang="0">
                  <a:pos x="91" y="396"/>
                </a:cxn>
                <a:cxn ang="0">
                  <a:pos x="43" y="349"/>
                </a:cxn>
                <a:cxn ang="0">
                  <a:pos x="12" y="289"/>
                </a:cxn>
                <a:cxn ang="0">
                  <a:pos x="0" y="219"/>
                </a:cxn>
                <a:cxn ang="0">
                  <a:pos x="12" y="150"/>
                </a:cxn>
                <a:cxn ang="0">
                  <a:pos x="43" y="90"/>
                </a:cxn>
                <a:cxn ang="0">
                  <a:pos x="91" y="43"/>
                </a:cxn>
                <a:cxn ang="0">
                  <a:pos x="152" y="11"/>
                </a:cxn>
                <a:cxn ang="0">
                  <a:pos x="222" y="0"/>
                </a:cxn>
              </a:cxnLst>
              <a:rect l="0" t="0" r="r" b="b"/>
              <a:pathLst>
                <a:path w="1168" h="1384">
                  <a:moveTo>
                    <a:pt x="246" y="151"/>
                  </a:moveTo>
                  <a:lnTo>
                    <a:pt x="227" y="153"/>
                  </a:lnTo>
                  <a:lnTo>
                    <a:pt x="210" y="161"/>
                  </a:lnTo>
                  <a:lnTo>
                    <a:pt x="195" y="170"/>
                  </a:lnTo>
                  <a:lnTo>
                    <a:pt x="184" y="184"/>
                  </a:lnTo>
                  <a:lnTo>
                    <a:pt x="177" y="200"/>
                  </a:lnTo>
                  <a:lnTo>
                    <a:pt x="174" y="218"/>
                  </a:lnTo>
                  <a:lnTo>
                    <a:pt x="175" y="236"/>
                  </a:lnTo>
                  <a:lnTo>
                    <a:pt x="181" y="253"/>
                  </a:lnTo>
                  <a:lnTo>
                    <a:pt x="192" y="267"/>
                  </a:lnTo>
                  <a:lnTo>
                    <a:pt x="206" y="279"/>
                  </a:lnTo>
                  <a:lnTo>
                    <a:pt x="222" y="286"/>
                  </a:lnTo>
                  <a:lnTo>
                    <a:pt x="239" y="290"/>
                  </a:lnTo>
                  <a:lnTo>
                    <a:pt x="301" y="295"/>
                  </a:lnTo>
                  <a:lnTo>
                    <a:pt x="362" y="305"/>
                  </a:lnTo>
                  <a:lnTo>
                    <a:pt x="420" y="321"/>
                  </a:lnTo>
                  <a:lnTo>
                    <a:pt x="477" y="341"/>
                  </a:lnTo>
                  <a:lnTo>
                    <a:pt x="530" y="366"/>
                  </a:lnTo>
                  <a:lnTo>
                    <a:pt x="583" y="396"/>
                  </a:lnTo>
                  <a:lnTo>
                    <a:pt x="631" y="430"/>
                  </a:lnTo>
                  <a:lnTo>
                    <a:pt x="677" y="467"/>
                  </a:lnTo>
                  <a:lnTo>
                    <a:pt x="719" y="510"/>
                  </a:lnTo>
                  <a:lnTo>
                    <a:pt x="758" y="555"/>
                  </a:lnTo>
                  <a:lnTo>
                    <a:pt x="793" y="604"/>
                  </a:lnTo>
                  <a:lnTo>
                    <a:pt x="823" y="656"/>
                  </a:lnTo>
                  <a:lnTo>
                    <a:pt x="849" y="711"/>
                  </a:lnTo>
                  <a:lnTo>
                    <a:pt x="870" y="768"/>
                  </a:lnTo>
                  <a:lnTo>
                    <a:pt x="878" y="784"/>
                  </a:lnTo>
                  <a:lnTo>
                    <a:pt x="888" y="798"/>
                  </a:lnTo>
                  <a:lnTo>
                    <a:pt x="902" y="808"/>
                  </a:lnTo>
                  <a:lnTo>
                    <a:pt x="919" y="814"/>
                  </a:lnTo>
                  <a:lnTo>
                    <a:pt x="937" y="816"/>
                  </a:lnTo>
                  <a:lnTo>
                    <a:pt x="946" y="815"/>
                  </a:lnTo>
                  <a:lnTo>
                    <a:pt x="958" y="813"/>
                  </a:lnTo>
                  <a:lnTo>
                    <a:pt x="974" y="806"/>
                  </a:lnTo>
                  <a:lnTo>
                    <a:pt x="988" y="794"/>
                  </a:lnTo>
                  <a:lnTo>
                    <a:pt x="999" y="779"/>
                  </a:lnTo>
                  <a:lnTo>
                    <a:pt x="1005" y="762"/>
                  </a:lnTo>
                  <a:lnTo>
                    <a:pt x="1006" y="744"/>
                  </a:lnTo>
                  <a:lnTo>
                    <a:pt x="1003" y="727"/>
                  </a:lnTo>
                  <a:lnTo>
                    <a:pt x="980" y="662"/>
                  </a:lnTo>
                  <a:lnTo>
                    <a:pt x="951" y="600"/>
                  </a:lnTo>
                  <a:lnTo>
                    <a:pt x="917" y="542"/>
                  </a:lnTo>
                  <a:lnTo>
                    <a:pt x="880" y="485"/>
                  </a:lnTo>
                  <a:lnTo>
                    <a:pt x="838" y="433"/>
                  </a:lnTo>
                  <a:lnTo>
                    <a:pt x="792" y="385"/>
                  </a:lnTo>
                  <a:lnTo>
                    <a:pt x="742" y="341"/>
                  </a:lnTo>
                  <a:lnTo>
                    <a:pt x="689" y="300"/>
                  </a:lnTo>
                  <a:lnTo>
                    <a:pt x="633" y="264"/>
                  </a:lnTo>
                  <a:lnTo>
                    <a:pt x="574" y="233"/>
                  </a:lnTo>
                  <a:lnTo>
                    <a:pt x="512" y="207"/>
                  </a:lnTo>
                  <a:lnTo>
                    <a:pt x="449" y="184"/>
                  </a:lnTo>
                  <a:lnTo>
                    <a:pt x="383" y="168"/>
                  </a:lnTo>
                  <a:lnTo>
                    <a:pt x="315" y="157"/>
                  </a:lnTo>
                  <a:lnTo>
                    <a:pt x="246" y="151"/>
                  </a:lnTo>
                  <a:close/>
                  <a:moveTo>
                    <a:pt x="222" y="0"/>
                  </a:moveTo>
                  <a:lnTo>
                    <a:pt x="298" y="3"/>
                  </a:lnTo>
                  <a:lnTo>
                    <a:pt x="371" y="11"/>
                  </a:lnTo>
                  <a:lnTo>
                    <a:pt x="440" y="25"/>
                  </a:lnTo>
                  <a:lnTo>
                    <a:pt x="508" y="44"/>
                  </a:lnTo>
                  <a:lnTo>
                    <a:pt x="573" y="66"/>
                  </a:lnTo>
                  <a:lnTo>
                    <a:pt x="634" y="94"/>
                  </a:lnTo>
                  <a:lnTo>
                    <a:pt x="692" y="126"/>
                  </a:lnTo>
                  <a:lnTo>
                    <a:pt x="748" y="162"/>
                  </a:lnTo>
                  <a:lnTo>
                    <a:pt x="801" y="201"/>
                  </a:lnTo>
                  <a:lnTo>
                    <a:pt x="850" y="245"/>
                  </a:lnTo>
                  <a:lnTo>
                    <a:pt x="895" y="291"/>
                  </a:lnTo>
                  <a:lnTo>
                    <a:pt x="938" y="340"/>
                  </a:lnTo>
                  <a:lnTo>
                    <a:pt x="976" y="391"/>
                  </a:lnTo>
                  <a:lnTo>
                    <a:pt x="1013" y="445"/>
                  </a:lnTo>
                  <a:lnTo>
                    <a:pt x="1044" y="501"/>
                  </a:lnTo>
                  <a:lnTo>
                    <a:pt x="1073" y="559"/>
                  </a:lnTo>
                  <a:lnTo>
                    <a:pt x="1097" y="618"/>
                  </a:lnTo>
                  <a:lnTo>
                    <a:pt x="1119" y="680"/>
                  </a:lnTo>
                  <a:lnTo>
                    <a:pt x="1137" y="742"/>
                  </a:lnTo>
                  <a:lnTo>
                    <a:pt x="1150" y="805"/>
                  </a:lnTo>
                  <a:lnTo>
                    <a:pt x="1161" y="868"/>
                  </a:lnTo>
                  <a:lnTo>
                    <a:pt x="1166" y="932"/>
                  </a:lnTo>
                  <a:lnTo>
                    <a:pt x="1168" y="996"/>
                  </a:lnTo>
                  <a:lnTo>
                    <a:pt x="1168" y="1379"/>
                  </a:lnTo>
                  <a:lnTo>
                    <a:pt x="1167" y="1381"/>
                  </a:lnTo>
                  <a:lnTo>
                    <a:pt x="1167" y="1384"/>
                  </a:lnTo>
                  <a:lnTo>
                    <a:pt x="726" y="1384"/>
                  </a:lnTo>
                  <a:lnTo>
                    <a:pt x="726" y="996"/>
                  </a:lnTo>
                  <a:lnTo>
                    <a:pt x="724" y="961"/>
                  </a:lnTo>
                  <a:lnTo>
                    <a:pt x="721" y="924"/>
                  </a:lnTo>
                  <a:lnTo>
                    <a:pt x="715" y="887"/>
                  </a:lnTo>
                  <a:lnTo>
                    <a:pt x="706" y="849"/>
                  </a:lnTo>
                  <a:lnTo>
                    <a:pt x="695" y="811"/>
                  </a:lnTo>
                  <a:lnTo>
                    <a:pt x="683" y="774"/>
                  </a:lnTo>
                  <a:lnTo>
                    <a:pt x="667" y="737"/>
                  </a:lnTo>
                  <a:lnTo>
                    <a:pt x="648" y="699"/>
                  </a:lnTo>
                  <a:lnTo>
                    <a:pt x="627" y="664"/>
                  </a:lnTo>
                  <a:lnTo>
                    <a:pt x="604" y="630"/>
                  </a:lnTo>
                  <a:lnTo>
                    <a:pt x="578" y="598"/>
                  </a:lnTo>
                  <a:lnTo>
                    <a:pt x="549" y="568"/>
                  </a:lnTo>
                  <a:lnTo>
                    <a:pt x="518" y="541"/>
                  </a:lnTo>
                  <a:lnTo>
                    <a:pt x="483" y="515"/>
                  </a:lnTo>
                  <a:lnTo>
                    <a:pt x="447" y="493"/>
                  </a:lnTo>
                  <a:lnTo>
                    <a:pt x="407" y="475"/>
                  </a:lnTo>
                  <a:lnTo>
                    <a:pt x="365" y="459"/>
                  </a:lnTo>
                  <a:lnTo>
                    <a:pt x="320" y="448"/>
                  </a:lnTo>
                  <a:lnTo>
                    <a:pt x="272" y="441"/>
                  </a:lnTo>
                  <a:lnTo>
                    <a:pt x="222" y="439"/>
                  </a:lnTo>
                  <a:lnTo>
                    <a:pt x="186" y="435"/>
                  </a:lnTo>
                  <a:lnTo>
                    <a:pt x="152" y="428"/>
                  </a:lnTo>
                  <a:lnTo>
                    <a:pt x="120" y="414"/>
                  </a:lnTo>
                  <a:lnTo>
                    <a:pt x="91" y="396"/>
                  </a:lnTo>
                  <a:lnTo>
                    <a:pt x="65" y="375"/>
                  </a:lnTo>
                  <a:lnTo>
                    <a:pt x="43" y="349"/>
                  </a:lnTo>
                  <a:lnTo>
                    <a:pt x="25" y="321"/>
                  </a:lnTo>
                  <a:lnTo>
                    <a:pt x="12" y="289"/>
                  </a:lnTo>
                  <a:lnTo>
                    <a:pt x="3" y="255"/>
                  </a:lnTo>
                  <a:lnTo>
                    <a:pt x="0" y="219"/>
                  </a:lnTo>
                  <a:lnTo>
                    <a:pt x="3" y="184"/>
                  </a:lnTo>
                  <a:lnTo>
                    <a:pt x="12" y="150"/>
                  </a:lnTo>
                  <a:lnTo>
                    <a:pt x="25" y="118"/>
                  </a:lnTo>
                  <a:lnTo>
                    <a:pt x="43" y="90"/>
                  </a:lnTo>
                  <a:lnTo>
                    <a:pt x="65" y="64"/>
                  </a:lnTo>
                  <a:lnTo>
                    <a:pt x="91" y="43"/>
                  </a:lnTo>
                  <a:lnTo>
                    <a:pt x="120" y="25"/>
                  </a:lnTo>
                  <a:lnTo>
                    <a:pt x="152" y="11"/>
                  </a:lnTo>
                  <a:lnTo>
                    <a:pt x="186" y="3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1187624" y="2290702"/>
              <a:ext cx="273600" cy="197308"/>
            </a:xfrm>
            <a:custGeom>
              <a:avLst/>
              <a:gdLst/>
              <a:ahLst/>
              <a:cxnLst>
                <a:cxn ang="0">
                  <a:pos x="486" y="1175"/>
                </a:cxn>
                <a:cxn ang="0">
                  <a:pos x="448" y="1194"/>
                </a:cxn>
                <a:cxn ang="0">
                  <a:pos x="422" y="1226"/>
                </a:cxn>
                <a:cxn ang="0">
                  <a:pos x="413" y="1266"/>
                </a:cxn>
                <a:cxn ang="0">
                  <a:pos x="422" y="1308"/>
                </a:cxn>
                <a:cxn ang="0">
                  <a:pos x="448" y="1340"/>
                </a:cxn>
                <a:cxn ang="0">
                  <a:pos x="486" y="1358"/>
                </a:cxn>
                <a:cxn ang="0">
                  <a:pos x="2165" y="1360"/>
                </a:cxn>
                <a:cxn ang="0">
                  <a:pos x="2206" y="1350"/>
                </a:cxn>
                <a:cxn ang="0">
                  <a:pos x="2238" y="1325"/>
                </a:cxn>
                <a:cxn ang="0">
                  <a:pos x="2256" y="1288"/>
                </a:cxn>
                <a:cxn ang="0">
                  <a:pos x="2256" y="1245"/>
                </a:cxn>
                <a:cxn ang="0">
                  <a:pos x="2238" y="1208"/>
                </a:cxn>
                <a:cxn ang="0">
                  <a:pos x="2206" y="1182"/>
                </a:cxn>
                <a:cxn ang="0">
                  <a:pos x="2165" y="1173"/>
                </a:cxn>
                <a:cxn ang="0">
                  <a:pos x="507" y="558"/>
                </a:cxn>
                <a:cxn ang="0">
                  <a:pos x="466" y="567"/>
                </a:cxn>
                <a:cxn ang="0">
                  <a:pos x="434" y="593"/>
                </a:cxn>
                <a:cxn ang="0">
                  <a:pos x="415" y="630"/>
                </a:cxn>
                <a:cxn ang="0">
                  <a:pos x="415" y="673"/>
                </a:cxn>
                <a:cxn ang="0">
                  <a:pos x="434" y="710"/>
                </a:cxn>
                <a:cxn ang="0">
                  <a:pos x="466" y="735"/>
                </a:cxn>
                <a:cxn ang="0">
                  <a:pos x="507" y="745"/>
                </a:cxn>
                <a:cxn ang="0">
                  <a:pos x="2186" y="743"/>
                </a:cxn>
                <a:cxn ang="0">
                  <a:pos x="2223" y="724"/>
                </a:cxn>
                <a:cxn ang="0">
                  <a:pos x="2249" y="692"/>
                </a:cxn>
                <a:cxn ang="0">
                  <a:pos x="2258" y="651"/>
                </a:cxn>
                <a:cxn ang="0">
                  <a:pos x="2249" y="610"/>
                </a:cxn>
                <a:cxn ang="0">
                  <a:pos x="2223" y="578"/>
                </a:cxn>
                <a:cxn ang="0">
                  <a:pos x="2186" y="560"/>
                </a:cxn>
                <a:cxn ang="0">
                  <a:pos x="507" y="558"/>
                </a:cxn>
                <a:cxn ang="0">
                  <a:pos x="2328" y="0"/>
                </a:cxn>
                <a:cxn ang="0">
                  <a:pos x="2422" y="12"/>
                </a:cxn>
                <a:cxn ang="0">
                  <a:pos x="2508" y="45"/>
                </a:cxn>
                <a:cxn ang="0">
                  <a:pos x="2582" y="96"/>
                </a:cxn>
                <a:cxn ang="0">
                  <a:pos x="2641" y="162"/>
                </a:cxn>
                <a:cxn ang="0">
                  <a:pos x="2684" y="242"/>
                </a:cxn>
                <a:cxn ang="0">
                  <a:pos x="2706" y="331"/>
                </a:cxn>
                <a:cxn ang="0">
                  <a:pos x="2709" y="1565"/>
                </a:cxn>
                <a:cxn ang="0">
                  <a:pos x="2698" y="1659"/>
                </a:cxn>
                <a:cxn ang="0">
                  <a:pos x="2664" y="1744"/>
                </a:cxn>
                <a:cxn ang="0">
                  <a:pos x="2613" y="1817"/>
                </a:cxn>
                <a:cxn ang="0">
                  <a:pos x="2546" y="1876"/>
                </a:cxn>
                <a:cxn ang="0">
                  <a:pos x="2466" y="1918"/>
                </a:cxn>
                <a:cxn ang="0">
                  <a:pos x="2376" y="1941"/>
                </a:cxn>
                <a:cxn ang="0">
                  <a:pos x="382" y="1944"/>
                </a:cxn>
                <a:cxn ang="0">
                  <a:pos x="287" y="1932"/>
                </a:cxn>
                <a:cxn ang="0">
                  <a:pos x="201" y="1899"/>
                </a:cxn>
                <a:cxn ang="0">
                  <a:pos x="128" y="1848"/>
                </a:cxn>
                <a:cxn ang="0">
                  <a:pos x="69" y="1782"/>
                </a:cxn>
                <a:cxn ang="0">
                  <a:pos x="26" y="1702"/>
                </a:cxn>
                <a:cxn ang="0">
                  <a:pos x="3" y="1613"/>
                </a:cxn>
                <a:cxn ang="0">
                  <a:pos x="0" y="379"/>
                </a:cxn>
                <a:cxn ang="0">
                  <a:pos x="12" y="285"/>
                </a:cxn>
                <a:cxn ang="0">
                  <a:pos x="45" y="200"/>
                </a:cxn>
                <a:cxn ang="0">
                  <a:pos x="96" y="127"/>
                </a:cxn>
                <a:cxn ang="0">
                  <a:pos x="163" y="68"/>
                </a:cxn>
                <a:cxn ang="0">
                  <a:pos x="243" y="26"/>
                </a:cxn>
                <a:cxn ang="0">
                  <a:pos x="333" y="3"/>
                </a:cxn>
              </a:cxnLst>
              <a:rect l="0" t="0" r="r" b="b"/>
              <a:pathLst>
                <a:path w="2709" h="1944">
                  <a:moveTo>
                    <a:pt x="507" y="1173"/>
                  </a:moveTo>
                  <a:lnTo>
                    <a:pt x="486" y="1175"/>
                  </a:lnTo>
                  <a:lnTo>
                    <a:pt x="466" y="1182"/>
                  </a:lnTo>
                  <a:lnTo>
                    <a:pt x="448" y="1194"/>
                  </a:lnTo>
                  <a:lnTo>
                    <a:pt x="434" y="1208"/>
                  </a:lnTo>
                  <a:lnTo>
                    <a:pt x="422" y="1226"/>
                  </a:lnTo>
                  <a:lnTo>
                    <a:pt x="415" y="1245"/>
                  </a:lnTo>
                  <a:lnTo>
                    <a:pt x="413" y="1266"/>
                  </a:lnTo>
                  <a:lnTo>
                    <a:pt x="415" y="1288"/>
                  </a:lnTo>
                  <a:lnTo>
                    <a:pt x="422" y="1308"/>
                  </a:lnTo>
                  <a:lnTo>
                    <a:pt x="434" y="1325"/>
                  </a:lnTo>
                  <a:lnTo>
                    <a:pt x="448" y="1340"/>
                  </a:lnTo>
                  <a:lnTo>
                    <a:pt x="466" y="1350"/>
                  </a:lnTo>
                  <a:lnTo>
                    <a:pt x="486" y="1358"/>
                  </a:lnTo>
                  <a:lnTo>
                    <a:pt x="507" y="1360"/>
                  </a:lnTo>
                  <a:lnTo>
                    <a:pt x="2165" y="1360"/>
                  </a:lnTo>
                  <a:lnTo>
                    <a:pt x="2186" y="1358"/>
                  </a:lnTo>
                  <a:lnTo>
                    <a:pt x="2206" y="1350"/>
                  </a:lnTo>
                  <a:lnTo>
                    <a:pt x="2223" y="1340"/>
                  </a:lnTo>
                  <a:lnTo>
                    <a:pt x="2238" y="1325"/>
                  </a:lnTo>
                  <a:lnTo>
                    <a:pt x="2249" y="1308"/>
                  </a:lnTo>
                  <a:lnTo>
                    <a:pt x="2256" y="1288"/>
                  </a:lnTo>
                  <a:lnTo>
                    <a:pt x="2258" y="1266"/>
                  </a:lnTo>
                  <a:lnTo>
                    <a:pt x="2256" y="1245"/>
                  </a:lnTo>
                  <a:lnTo>
                    <a:pt x="2249" y="1226"/>
                  </a:lnTo>
                  <a:lnTo>
                    <a:pt x="2238" y="1208"/>
                  </a:lnTo>
                  <a:lnTo>
                    <a:pt x="2223" y="1194"/>
                  </a:lnTo>
                  <a:lnTo>
                    <a:pt x="2206" y="1182"/>
                  </a:lnTo>
                  <a:lnTo>
                    <a:pt x="2186" y="1175"/>
                  </a:lnTo>
                  <a:lnTo>
                    <a:pt x="2165" y="1173"/>
                  </a:lnTo>
                  <a:lnTo>
                    <a:pt x="507" y="1173"/>
                  </a:lnTo>
                  <a:close/>
                  <a:moveTo>
                    <a:pt x="507" y="558"/>
                  </a:moveTo>
                  <a:lnTo>
                    <a:pt x="486" y="560"/>
                  </a:lnTo>
                  <a:lnTo>
                    <a:pt x="466" y="567"/>
                  </a:lnTo>
                  <a:lnTo>
                    <a:pt x="448" y="578"/>
                  </a:lnTo>
                  <a:lnTo>
                    <a:pt x="434" y="593"/>
                  </a:lnTo>
                  <a:lnTo>
                    <a:pt x="422" y="610"/>
                  </a:lnTo>
                  <a:lnTo>
                    <a:pt x="415" y="630"/>
                  </a:lnTo>
                  <a:lnTo>
                    <a:pt x="413" y="651"/>
                  </a:lnTo>
                  <a:lnTo>
                    <a:pt x="415" y="673"/>
                  </a:lnTo>
                  <a:lnTo>
                    <a:pt x="422" y="692"/>
                  </a:lnTo>
                  <a:lnTo>
                    <a:pt x="434" y="710"/>
                  </a:lnTo>
                  <a:lnTo>
                    <a:pt x="448" y="724"/>
                  </a:lnTo>
                  <a:lnTo>
                    <a:pt x="466" y="735"/>
                  </a:lnTo>
                  <a:lnTo>
                    <a:pt x="486" y="743"/>
                  </a:lnTo>
                  <a:lnTo>
                    <a:pt x="507" y="745"/>
                  </a:lnTo>
                  <a:lnTo>
                    <a:pt x="2165" y="745"/>
                  </a:lnTo>
                  <a:lnTo>
                    <a:pt x="2186" y="743"/>
                  </a:lnTo>
                  <a:lnTo>
                    <a:pt x="2206" y="735"/>
                  </a:lnTo>
                  <a:lnTo>
                    <a:pt x="2223" y="724"/>
                  </a:lnTo>
                  <a:lnTo>
                    <a:pt x="2238" y="710"/>
                  </a:lnTo>
                  <a:lnTo>
                    <a:pt x="2249" y="692"/>
                  </a:lnTo>
                  <a:lnTo>
                    <a:pt x="2256" y="673"/>
                  </a:lnTo>
                  <a:lnTo>
                    <a:pt x="2258" y="651"/>
                  </a:lnTo>
                  <a:lnTo>
                    <a:pt x="2256" y="630"/>
                  </a:lnTo>
                  <a:lnTo>
                    <a:pt x="2249" y="610"/>
                  </a:lnTo>
                  <a:lnTo>
                    <a:pt x="2238" y="593"/>
                  </a:lnTo>
                  <a:lnTo>
                    <a:pt x="2223" y="578"/>
                  </a:lnTo>
                  <a:lnTo>
                    <a:pt x="2206" y="567"/>
                  </a:lnTo>
                  <a:lnTo>
                    <a:pt x="2186" y="560"/>
                  </a:lnTo>
                  <a:lnTo>
                    <a:pt x="2165" y="558"/>
                  </a:lnTo>
                  <a:lnTo>
                    <a:pt x="507" y="558"/>
                  </a:lnTo>
                  <a:close/>
                  <a:moveTo>
                    <a:pt x="382" y="0"/>
                  </a:moveTo>
                  <a:lnTo>
                    <a:pt x="2328" y="0"/>
                  </a:lnTo>
                  <a:lnTo>
                    <a:pt x="2376" y="3"/>
                  </a:lnTo>
                  <a:lnTo>
                    <a:pt x="2422" y="12"/>
                  </a:lnTo>
                  <a:lnTo>
                    <a:pt x="2466" y="26"/>
                  </a:lnTo>
                  <a:lnTo>
                    <a:pt x="2508" y="45"/>
                  </a:lnTo>
                  <a:lnTo>
                    <a:pt x="2546" y="68"/>
                  </a:lnTo>
                  <a:lnTo>
                    <a:pt x="2582" y="96"/>
                  </a:lnTo>
                  <a:lnTo>
                    <a:pt x="2613" y="127"/>
                  </a:lnTo>
                  <a:lnTo>
                    <a:pt x="2641" y="162"/>
                  </a:lnTo>
                  <a:lnTo>
                    <a:pt x="2664" y="200"/>
                  </a:lnTo>
                  <a:lnTo>
                    <a:pt x="2684" y="242"/>
                  </a:lnTo>
                  <a:lnTo>
                    <a:pt x="2698" y="285"/>
                  </a:lnTo>
                  <a:lnTo>
                    <a:pt x="2706" y="331"/>
                  </a:lnTo>
                  <a:lnTo>
                    <a:pt x="2709" y="379"/>
                  </a:lnTo>
                  <a:lnTo>
                    <a:pt x="2709" y="1565"/>
                  </a:lnTo>
                  <a:lnTo>
                    <a:pt x="2706" y="1613"/>
                  </a:lnTo>
                  <a:lnTo>
                    <a:pt x="2698" y="1659"/>
                  </a:lnTo>
                  <a:lnTo>
                    <a:pt x="2684" y="1702"/>
                  </a:lnTo>
                  <a:lnTo>
                    <a:pt x="2664" y="1744"/>
                  </a:lnTo>
                  <a:lnTo>
                    <a:pt x="2641" y="1782"/>
                  </a:lnTo>
                  <a:lnTo>
                    <a:pt x="2613" y="1817"/>
                  </a:lnTo>
                  <a:lnTo>
                    <a:pt x="2582" y="1848"/>
                  </a:lnTo>
                  <a:lnTo>
                    <a:pt x="2546" y="1876"/>
                  </a:lnTo>
                  <a:lnTo>
                    <a:pt x="2508" y="1899"/>
                  </a:lnTo>
                  <a:lnTo>
                    <a:pt x="2466" y="1918"/>
                  </a:lnTo>
                  <a:lnTo>
                    <a:pt x="2422" y="1932"/>
                  </a:lnTo>
                  <a:lnTo>
                    <a:pt x="2376" y="1941"/>
                  </a:lnTo>
                  <a:lnTo>
                    <a:pt x="2328" y="1944"/>
                  </a:lnTo>
                  <a:lnTo>
                    <a:pt x="382" y="1944"/>
                  </a:lnTo>
                  <a:lnTo>
                    <a:pt x="333" y="1941"/>
                  </a:lnTo>
                  <a:lnTo>
                    <a:pt x="287" y="1932"/>
                  </a:lnTo>
                  <a:lnTo>
                    <a:pt x="243" y="1918"/>
                  </a:lnTo>
                  <a:lnTo>
                    <a:pt x="201" y="1899"/>
                  </a:lnTo>
                  <a:lnTo>
                    <a:pt x="163" y="1876"/>
                  </a:lnTo>
                  <a:lnTo>
                    <a:pt x="128" y="1848"/>
                  </a:lnTo>
                  <a:lnTo>
                    <a:pt x="96" y="1817"/>
                  </a:lnTo>
                  <a:lnTo>
                    <a:pt x="69" y="1782"/>
                  </a:lnTo>
                  <a:lnTo>
                    <a:pt x="45" y="1744"/>
                  </a:lnTo>
                  <a:lnTo>
                    <a:pt x="26" y="1702"/>
                  </a:lnTo>
                  <a:lnTo>
                    <a:pt x="12" y="1659"/>
                  </a:lnTo>
                  <a:lnTo>
                    <a:pt x="3" y="1613"/>
                  </a:lnTo>
                  <a:lnTo>
                    <a:pt x="0" y="1565"/>
                  </a:lnTo>
                  <a:lnTo>
                    <a:pt x="0" y="379"/>
                  </a:lnTo>
                  <a:lnTo>
                    <a:pt x="3" y="331"/>
                  </a:lnTo>
                  <a:lnTo>
                    <a:pt x="12" y="285"/>
                  </a:lnTo>
                  <a:lnTo>
                    <a:pt x="26" y="242"/>
                  </a:lnTo>
                  <a:lnTo>
                    <a:pt x="45" y="200"/>
                  </a:lnTo>
                  <a:lnTo>
                    <a:pt x="69" y="162"/>
                  </a:lnTo>
                  <a:lnTo>
                    <a:pt x="96" y="127"/>
                  </a:lnTo>
                  <a:lnTo>
                    <a:pt x="128" y="96"/>
                  </a:lnTo>
                  <a:lnTo>
                    <a:pt x="163" y="68"/>
                  </a:lnTo>
                  <a:lnTo>
                    <a:pt x="201" y="45"/>
                  </a:lnTo>
                  <a:lnTo>
                    <a:pt x="243" y="26"/>
                  </a:lnTo>
                  <a:lnTo>
                    <a:pt x="287" y="12"/>
                  </a:lnTo>
                  <a:lnTo>
                    <a:pt x="333" y="3"/>
                  </a:lnTo>
                  <a:lnTo>
                    <a:pt x="382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5" name="Gruppieren 114"/>
          <p:cNvGrpSpPr/>
          <p:nvPr/>
        </p:nvGrpSpPr>
        <p:grpSpPr>
          <a:xfrm>
            <a:off x="5565711" y="4256220"/>
            <a:ext cx="292100" cy="282576"/>
            <a:chOff x="1907704" y="2204864"/>
            <a:chExt cx="292100" cy="282576"/>
          </a:xfrm>
        </p:grpSpPr>
        <p:sp>
          <p:nvSpPr>
            <p:cNvPr id="13" name="Freeform 30"/>
            <p:cNvSpPr>
              <a:spLocks/>
            </p:cNvSpPr>
            <p:nvPr/>
          </p:nvSpPr>
          <p:spPr bwMode="auto">
            <a:xfrm>
              <a:off x="2009304" y="2265189"/>
              <a:ext cx="57150" cy="14288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563" y="0"/>
                </a:cxn>
                <a:cxn ang="0">
                  <a:pos x="584" y="3"/>
                </a:cxn>
                <a:cxn ang="0">
                  <a:pos x="604" y="11"/>
                </a:cxn>
                <a:cxn ang="0">
                  <a:pos x="620" y="24"/>
                </a:cxn>
                <a:cxn ang="0">
                  <a:pos x="633" y="41"/>
                </a:cxn>
                <a:cxn ang="0">
                  <a:pos x="641" y="60"/>
                </a:cxn>
                <a:cxn ang="0">
                  <a:pos x="644" y="82"/>
                </a:cxn>
                <a:cxn ang="0">
                  <a:pos x="641" y="105"/>
                </a:cxn>
                <a:cxn ang="0">
                  <a:pos x="633" y="124"/>
                </a:cxn>
                <a:cxn ang="0">
                  <a:pos x="620" y="140"/>
                </a:cxn>
                <a:cxn ang="0">
                  <a:pos x="604" y="153"/>
                </a:cxn>
                <a:cxn ang="0">
                  <a:pos x="584" y="161"/>
                </a:cxn>
                <a:cxn ang="0">
                  <a:pos x="563" y="164"/>
                </a:cxn>
                <a:cxn ang="0">
                  <a:pos x="81" y="164"/>
                </a:cxn>
                <a:cxn ang="0">
                  <a:pos x="59" y="161"/>
                </a:cxn>
                <a:cxn ang="0">
                  <a:pos x="40" y="153"/>
                </a:cxn>
                <a:cxn ang="0">
                  <a:pos x="24" y="140"/>
                </a:cxn>
                <a:cxn ang="0">
                  <a:pos x="11" y="124"/>
                </a:cxn>
                <a:cxn ang="0">
                  <a:pos x="3" y="105"/>
                </a:cxn>
                <a:cxn ang="0">
                  <a:pos x="0" y="82"/>
                </a:cxn>
                <a:cxn ang="0">
                  <a:pos x="3" y="60"/>
                </a:cxn>
                <a:cxn ang="0">
                  <a:pos x="11" y="41"/>
                </a:cxn>
                <a:cxn ang="0">
                  <a:pos x="24" y="24"/>
                </a:cxn>
                <a:cxn ang="0">
                  <a:pos x="40" y="11"/>
                </a:cxn>
                <a:cxn ang="0">
                  <a:pos x="59" y="3"/>
                </a:cxn>
                <a:cxn ang="0">
                  <a:pos x="81" y="0"/>
                </a:cxn>
              </a:cxnLst>
              <a:rect l="0" t="0" r="r" b="b"/>
              <a:pathLst>
                <a:path w="644" h="164">
                  <a:moveTo>
                    <a:pt x="81" y="0"/>
                  </a:moveTo>
                  <a:lnTo>
                    <a:pt x="563" y="0"/>
                  </a:lnTo>
                  <a:lnTo>
                    <a:pt x="584" y="3"/>
                  </a:lnTo>
                  <a:lnTo>
                    <a:pt x="604" y="11"/>
                  </a:lnTo>
                  <a:lnTo>
                    <a:pt x="620" y="24"/>
                  </a:lnTo>
                  <a:lnTo>
                    <a:pt x="633" y="41"/>
                  </a:lnTo>
                  <a:lnTo>
                    <a:pt x="641" y="60"/>
                  </a:lnTo>
                  <a:lnTo>
                    <a:pt x="644" y="82"/>
                  </a:lnTo>
                  <a:lnTo>
                    <a:pt x="641" y="105"/>
                  </a:lnTo>
                  <a:lnTo>
                    <a:pt x="633" y="124"/>
                  </a:lnTo>
                  <a:lnTo>
                    <a:pt x="620" y="140"/>
                  </a:lnTo>
                  <a:lnTo>
                    <a:pt x="604" y="153"/>
                  </a:lnTo>
                  <a:lnTo>
                    <a:pt x="584" y="161"/>
                  </a:lnTo>
                  <a:lnTo>
                    <a:pt x="563" y="164"/>
                  </a:lnTo>
                  <a:lnTo>
                    <a:pt x="81" y="164"/>
                  </a:lnTo>
                  <a:lnTo>
                    <a:pt x="59" y="161"/>
                  </a:lnTo>
                  <a:lnTo>
                    <a:pt x="40" y="153"/>
                  </a:lnTo>
                  <a:lnTo>
                    <a:pt x="24" y="140"/>
                  </a:lnTo>
                  <a:lnTo>
                    <a:pt x="11" y="124"/>
                  </a:lnTo>
                  <a:lnTo>
                    <a:pt x="3" y="105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59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Freeform 31"/>
            <p:cNvSpPr>
              <a:spLocks noEditPoints="1"/>
            </p:cNvSpPr>
            <p:nvPr/>
          </p:nvSpPr>
          <p:spPr bwMode="auto">
            <a:xfrm>
              <a:off x="1964854" y="2204864"/>
              <a:ext cx="234950" cy="282575"/>
            </a:xfrm>
            <a:custGeom>
              <a:avLst/>
              <a:gdLst/>
              <a:ahLst/>
              <a:cxnLst>
                <a:cxn ang="0">
                  <a:pos x="1619" y="780"/>
                </a:cxn>
                <a:cxn ang="0">
                  <a:pos x="1629" y="851"/>
                </a:cxn>
                <a:cxn ang="0">
                  <a:pos x="1658" y="912"/>
                </a:cxn>
                <a:cxn ang="0">
                  <a:pos x="1702" y="963"/>
                </a:cxn>
                <a:cxn ang="0">
                  <a:pos x="1759" y="1000"/>
                </a:cxn>
                <a:cxn ang="0">
                  <a:pos x="1826" y="1020"/>
                </a:cxn>
                <a:cxn ang="0">
                  <a:pos x="2327" y="1023"/>
                </a:cxn>
                <a:cxn ang="0">
                  <a:pos x="446" y="0"/>
                </a:cxn>
                <a:cxn ang="0">
                  <a:pos x="1566" y="2"/>
                </a:cxn>
                <a:cxn ang="0">
                  <a:pos x="1603" y="16"/>
                </a:cxn>
                <a:cxn ang="0">
                  <a:pos x="2635" y="1041"/>
                </a:cxn>
                <a:cxn ang="0">
                  <a:pos x="2657" y="1075"/>
                </a:cxn>
                <a:cxn ang="0">
                  <a:pos x="2664" y="1114"/>
                </a:cxn>
                <a:cxn ang="0">
                  <a:pos x="2661" y="2818"/>
                </a:cxn>
                <a:cxn ang="0">
                  <a:pos x="2638" y="2917"/>
                </a:cxn>
                <a:cxn ang="0">
                  <a:pos x="2595" y="3005"/>
                </a:cxn>
                <a:cxn ang="0">
                  <a:pos x="2533" y="3081"/>
                </a:cxn>
                <a:cxn ang="0">
                  <a:pos x="2457" y="3144"/>
                </a:cxn>
                <a:cxn ang="0">
                  <a:pos x="2368" y="3187"/>
                </a:cxn>
                <a:cxn ang="0">
                  <a:pos x="2269" y="3210"/>
                </a:cxn>
                <a:cxn ang="0">
                  <a:pos x="913" y="3213"/>
                </a:cxn>
                <a:cxn ang="0">
                  <a:pos x="927" y="3161"/>
                </a:cxn>
                <a:cxn ang="0">
                  <a:pos x="929" y="3009"/>
                </a:cxn>
                <a:cxn ang="0">
                  <a:pos x="2253" y="3006"/>
                </a:cxn>
                <a:cxn ang="0">
                  <a:pos x="2320" y="2986"/>
                </a:cxn>
                <a:cxn ang="0">
                  <a:pos x="2377" y="2949"/>
                </a:cxn>
                <a:cxn ang="0">
                  <a:pos x="2421" y="2898"/>
                </a:cxn>
                <a:cxn ang="0">
                  <a:pos x="2450" y="2837"/>
                </a:cxn>
                <a:cxn ang="0">
                  <a:pos x="2460" y="2766"/>
                </a:cxn>
                <a:cxn ang="0">
                  <a:pos x="1862" y="1227"/>
                </a:cxn>
                <a:cxn ang="0">
                  <a:pos x="1759" y="1215"/>
                </a:cxn>
                <a:cxn ang="0">
                  <a:pos x="1665" y="1182"/>
                </a:cxn>
                <a:cxn ang="0">
                  <a:pos x="1583" y="1129"/>
                </a:cxn>
                <a:cxn ang="0">
                  <a:pos x="1513" y="1060"/>
                </a:cxn>
                <a:cxn ang="0">
                  <a:pos x="1460" y="976"/>
                </a:cxn>
                <a:cxn ang="0">
                  <a:pos x="1427" y="883"/>
                </a:cxn>
                <a:cxn ang="0">
                  <a:pos x="1415" y="780"/>
                </a:cxn>
                <a:cxn ang="0">
                  <a:pos x="446" y="204"/>
                </a:cxn>
                <a:cxn ang="0">
                  <a:pos x="376" y="214"/>
                </a:cxn>
                <a:cxn ang="0">
                  <a:pos x="315" y="243"/>
                </a:cxn>
                <a:cxn ang="0">
                  <a:pos x="264" y="288"/>
                </a:cxn>
                <a:cxn ang="0">
                  <a:pos x="226" y="344"/>
                </a:cxn>
                <a:cxn ang="0">
                  <a:pos x="206" y="410"/>
                </a:cxn>
                <a:cxn ang="0">
                  <a:pos x="203" y="1378"/>
                </a:cxn>
                <a:cxn ang="0">
                  <a:pos x="141" y="1397"/>
                </a:cxn>
                <a:cxn ang="0">
                  <a:pos x="87" y="1431"/>
                </a:cxn>
                <a:cxn ang="0">
                  <a:pos x="75" y="1440"/>
                </a:cxn>
                <a:cxn ang="0">
                  <a:pos x="0" y="446"/>
                </a:cxn>
                <a:cxn ang="0">
                  <a:pos x="12" y="344"/>
                </a:cxn>
                <a:cxn ang="0">
                  <a:pos x="45" y="250"/>
                </a:cxn>
                <a:cxn ang="0">
                  <a:pos x="98" y="167"/>
                </a:cxn>
                <a:cxn ang="0">
                  <a:pos x="167" y="99"/>
                </a:cxn>
                <a:cxn ang="0">
                  <a:pos x="251" y="46"/>
                </a:cxn>
                <a:cxn ang="0">
                  <a:pos x="344" y="12"/>
                </a:cxn>
                <a:cxn ang="0">
                  <a:pos x="446" y="0"/>
                </a:cxn>
              </a:cxnLst>
              <a:rect l="0" t="0" r="r" b="b"/>
              <a:pathLst>
                <a:path w="2664" h="3213">
                  <a:moveTo>
                    <a:pt x="1619" y="319"/>
                  </a:moveTo>
                  <a:lnTo>
                    <a:pt x="1619" y="780"/>
                  </a:lnTo>
                  <a:lnTo>
                    <a:pt x="1622" y="817"/>
                  </a:lnTo>
                  <a:lnTo>
                    <a:pt x="1629" y="851"/>
                  </a:lnTo>
                  <a:lnTo>
                    <a:pt x="1641" y="883"/>
                  </a:lnTo>
                  <a:lnTo>
                    <a:pt x="1658" y="912"/>
                  </a:lnTo>
                  <a:lnTo>
                    <a:pt x="1678" y="940"/>
                  </a:lnTo>
                  <a:lnTo>
                    <a:pt x="1702" y="963"/>
                  </a:lnTo>
                  <a:lnTo>
                    <a:pt x="1729" y="984"/>
                  </a:lnTo>
                  <a:lnTo>
                    <a:pt x="1759" y="1000"/>
                  </a:lnTo>
                  <a:lnTo>
                    <a:pt x="1792" y="1013"/>
                  </a:lnTo>
                  <a:lnTo>
                    <a:pt x="1826" y="1020"/>
                  </a:lnTo>
                  <a:lnTo>
                    <a:pt x="1862" y="1023"/>
                  </a:lnTo>
                  <a:lnTo>
                    <a:pt x="2327" y="1023"/>
                  </a:lnTo>
                  <a:lnTo>
                    <a:pt x="1619" y="319"/>
                  </a:lnTo>
                  <a:close/>
                  <a:moveTo>
                    <a:pt x="446" y="0"/>
                  </a:moveTo>
                  <a:lnTo>
                    <a:pt x="1546" y="0"/>
                  </a:lnTo>
                  <a:lnTo>
                    <a:pt x="1566" y="2"/>
                  </a:lnTo>
                  <a:lnTo>
                    <a:pt x="1585" y="7"/>
                  </a:lnTo>
                  <a:lnTo>
                    <a:pt x="1603" y="16"/>
                  </a:lnTo>
                  <a:lnTo>
                    <a:pt x="1618" y="30"/>
                  </a:lnTo>
                  <a:lnTo>
                    <a:pt x="2635" y="1041"/>
                  </a:lnTo>
                  <a:lnTo>
                    <a:pt x="2648" y="1057"/>
                  </a:lnTo>
                  <a:lnTo>
                    <a:pt x="2657" y="1075"/>
                  </a:lnTo>
                  <a:lnTo>
                    <a:pt x="2662" y="1094"/>
                  </a:lnTo>
                  <a:lnTo>
                    <a:pt x="2664" y="1114"/>
                  </a:lnTo>
                  <a:lnTo>
                    <a:pt x="2664" y="2766"/>
                  </a:lnTo>
                  <a:lnTo>
                    <a:pt x="2661" y="2818"/>
                  </a:lnTo>
                  <a:lnTo>
                    <a:pt x="2652" y="2869"/>
                  </a:lnTo>
                  <a:lnTo>
                    <a:pt x="2638" y="2917"/>
                  </a:lnTo>
                  <a:lnTo>
                    <a:pt x="2619" y="2962"/>
                  </a:lnTo>
                  <a:lnTo>
                    <a:pt x="2595" y="3005"/>
                  </a:lnTo>
                  <a:lnTo>
                    <a:pt x="2566" y="3045"/>
                  </a:lnTo>
                  <a:lnTo>
                    <a:pt x="2533" y="3081"/>
                  </a:lnTo>
                  <a:lnTo>
                    <a:pt x="2496" y="3115"/>
                  </a:lnTo>
                  <a:lnTo>
                    <a:pt x="2457" y="3144"/>
                  </a:lnTo>
                  <a:lnTo>
                    <a:pt x="2414" y="3168"/>
                  </a:lnTo>
                  <a:lnTo>
                    <a:pt x="2368" y="3187"/>
                  </a:lnTo>
                  <a:lnTo>
                    <a:pt x="2320" y="3201"/>
                  </a:lnTo>
                  <a:lnTo>
                    <a:pt x="2269" y="3210"/>
                  </a:lnTo>
                  <a:lnTo>
                    <a:pt x="2217" y="3213"/>
                  </a:lnTo>
                  <a:lnTo>
                    <a:pt x="913" y="3213"/>
                  </a:lnTo>
                  <a:lnTo>
                    <a:pt x="922" y="3188"/>
                  </a:lnTo>
                  <a:lnTo>
                    <a:pt x="927" y="3161"/>
                  </a:lnTo>
                  <a:lnTo>
                    <a:pt x="929" y="3134"/>
                  </a:lnTo>
                  <a:lnTo>
                    <a:pt x="929" y="3009"/>
                  </a:lnTo>
                  <a:lnTo>
                    <a:pt x="2217" y="3009"/>
                  </a:lnTo>
                  <a:lnTo>
                    <a:pt x="2253" y="3006"/>
                  </a:lnTo>
                  <a:lnTo>
                    <a:pt x="2288" y="2999"/>
                  </a:lnTo>
                  <a:lnTo>
                    <a:pt x="2320" y="2986"/>
                  </a:lnTo>
                  <a:lnTo>
                    <a:pt x="2350" y="2970"/>
                  </a:lnTo>
                  <a:lnTo>
                    <a:pt x="2377" y="2949"/>
                  </a:lnTo>
                  <a:lnTo>
                    <a:pt x="2401" y="2926"/>
                  </a:lnTo>
                  <a:lnTo>
                    <a:pt x="2421" y="2898"/>
                  </a:lnTo>
                  <a:lnTo>
                    <a:pt x="2438" y="2869"/>
                  </a:lnTo>
                  <a:lnTo>
                    <a:pt x="2450" y="2837"/>
                  </a:lnTo>
                  <a:lnTo>
                    <a:pt x="2457" y="2802"/>
                  </a:lnTo>
                  <a:lnTo>
                    <a:pt x="2460" y="2766"/>
                  </a:lnTo>
                  <a:lnTo>
                    <a:pt x="2460" y="1227"/>
                  </a:lnTo>
                  <a:lnTo>
                    <a:pt x="1862" y="1227"/>
                  </a:lnTo>
                  <a:lnTo>
                    <a:pt x="1810" y="1224"/>
                  </a:lnTo>
                  <a:lnTo>
                    <a:pt x="1759" y="1215"/>
                  </a:lnTo>
                  <a:lnTo>
                    <a:pt x="1711" y="1201"/>
                  </a:lnTo>
                  <a:lnTo>
                    <a:pt x="1665" y="1182"/>
                  </a:lnTo>
                  <a:lnTo>
                    <a:pt x="1622" y="1158"/>
                  </a:lnTo>
                  <a:lnTo>
                    <a:pt x="1583" y="1129"/>
                  </a:lnTo>
                  <a:lnTo>
                    <a:pt x="1546" y="1096"/>
                  </a:lnTo>
                  <a:lnTo>
                    <a:pt x="1513" y="1060"/>
                  </a:lnTo>
                  <a:lnTo>
                    <a:pt x="1484" y="1019"/>
                  </a:lnTo>
                  <a:lnTo>
                    <a:pt x="1460" y="976"/>
                  </a:lnTo>
                  <a:lnTo>
                    <a:pt x="1441" y="931"/>
                  </a:lnTo>
                  <a:lnTo>
                    <a:pt x="1427" y="883"/>
                  </a:lnTo>
                  <a:lnTo>
                    <a:pt x="1418" y="833"/>
                  </a:lnTo>
                  <a:lnTo>
                    <a:pt x="1415" y="780"/>
                  </a:lnTo>
                  <a:lnTo>
                    <a:pt x="1415" y="204"/>
                  </a:lnTo>
                  <a:lnTo>
                    <a:pt x="446" y="204"/>
                  </a:lnTo>
                  <a:lnTo>
                    <a:pt x="410" y="207"/>
                  </a:lnTo>
                  <a:lnTo>
                    <a:pt x="376" y="214"/>
                  </a:lnTo>
                  <a:lnTo>
                    <a:pt x="344" y="226"/>
                  </a:lnTo>
                  <a:lnTo>
                    <a:pt x="315" y="243"/>
                  </a:lnTo>
                  <a:lnTo>
                    <a:pt x="287" y="263"/>
                  </a:lnTo>
                  <a:lnTo>
                    <a:pt x="264" y="288"/>
                  </a:lnTo>
                  <a:lnTo>
                    <a:pt x="242" y="315"/>
                  </a:lnTo>
                  <a:lnTo>
                    <a:pt x="226" y="344"/>
                  </a:lnTo>
                  <a:lnTo>
                    <a:pt x="213" y="376"/>
                  </a:lnTo>
                  <a:lnTo>
                    <a:pt x="206" y="410"/>
                  </a:lnTo>
                  <a:lnTo>
                    <a:pt x="203" y="446"/>
                  </a:lnTo>
                  <a:lnTo>
                    <a:pt x="203" y="1378"/>
                  </a:lnTo>
                  <a:lnTo>
                    <a:pt x="171" y="1386"/>
                  </a:lnTo>
                  <a:lnTo>
                    <a:pt x="141" y="1397"/>
                  </a:lnTo>
                  <a:lnTo>
                    <a:pt x="113" y="1412"/>
                  </a:lnTo>
                  <a:lnTo>
                    <a:pt x="87" y="1431"/>
                  </a:lnTo>
                  <a:lnTo>
                    <a:pt x="79" y="1435"/>
                  </a:lnTo>
                  <a:lnTo>
                    <a:pt x="75" y="1440"/>
                  </a:lnTo>
                  <a:lnTo>
                    <a:pt x="0" y="1512"/>
                  </a:lnTo>
                  <a:lnTo>
                    <a:pt x="0" y="446"/>
                  </a:lnTo>
                  <a:lnTo>
                    <a:pt x="3" y="394"/>
                  </a:lnTo>
                  <a:lnTo>
                    <a:pt x="12" y="344"/>
                  </a:lnTo>
                  <a:lnTo>
                    <a:pt x="26" y="296"/>
                  </a:lnTo>
                  <a:lnTo>
                    <a:pt x="45" y="250"/>
                  </a:lnTo>
                  <a:lnTo>
                    <a:pt x="69" y="207"/>
                  </a:lnTo>
                  <a:lnTo>
                    <a:pt x="98" y="167"/>
                  </a:lnTo>
                  <a:lnTo>
                    <a:pt x="131" y="131"/>
                  </a:lnTo>
                  <a:lnTo>
                    <a:pt x="167" y="99"/>
                  </a:lnTo>
                  <a:lnTo>
                    <a:pt x="207" y="70"/>
                  </a:lnTo>
                  <a:lnTo>
                    <a:pt x="251" y="46"/>
                  </a:lnTo>
                  <a:lnTo>
                    <a:pt x="296" y="26"/>
                  </a:lnTo>
                  <a:lnTo>
                    <a:pt x="344" y="12"/>
                  </a:lnTo>
                  <a:lnTo>
                    <a:pt x="394" y="3"/>
                  </a:lnTo>
                  <a:lnTo>
                    <a:pt x="44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Freeform 32"/>
            <p:cNvSpPr>
              <a:spLocks/>
            </p:cNvSpPr>
            <p:nvPr/>
          </p:nvSpPr>
          <p:spPr bwMode="auto">
            <a:xfrm>
              <a:off x="2077567" y="2395364"/>
              <a:ext cx="76200" cy="14288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789" y="0"/>
                </a:cxn>
                <a:cxn ang="0">
                  <a:pos x="811" y="3"/>
                </a:cxn>
                <a:cxn ang="0">
                  <a:pos x="830" y="11"/>
                </a:cxn>
                <a:cxn ang="0">
                  <a:pos x="847" y="24"/>
                </a:cxn>
                <a:cxn ang="0">
                  <a:pos x="860" y="41"/>
                </a:cxn>
                <a:cxn ang="0">
                  <a:pos x="868" y="60"/>
                </a:cxn>
                <a:cxn ang="0">
                  <a:pos x="871" y="82"/>
                </a:cxn>
                <a:cxn ang="0">
                  <a:pos x="868" y="104"/>
                </a:cxn>
                <a:cxn ang="0">
                  <a:pos x="860" y="123"/>
                </a:cxn>
                <a:cxn ang="0">
                  <a:pos x="847" y="139"/>
                </a:cxn>
                <a:cxn ang="0">
                  <a:pos x="830" y="152"/>
                </a:cxn>
                <a:cxn ang="0">
                  <a:pos x="811" y="161"/>
                </a:cxn>
                <a:cxn ang="0">
                  <a:pos x="789" y="164"/>
                </a:cxn>
                <a:cxn ang="0">
                  <a:pos x="81" y="164"/>
                </a:cxn>
                <a:cxn ang="0">
                  <a:pos x="59" y="161"/>
                </a:cxn>
                <a:cxn ang="0">
                  <a:pos x="40" y="152"/>
                </a:cxn>
                <a:cxn ang="0">
                  <a:pos x="24" y="139"/>
                </a:cxn>
                <a:cxn ang="0">
                  <a:pos x="11" y="123"/>
                </a:cxn>
                <a:cxn ang="0">
                  <a:pos x="3" y="104"/>
                </a:cxn>
                <a:cxn ang="0">
                  <a:pos x="0" y="82"/>
                </a:cxn>
                <a:cxn ang="0">
                  <a:pos x="3" y="60"/>
                </a:cxn>
                <a:cxn ang="0">
                  <a:pos x="11" y="41"/>
                </a:cxn>
                <a:cxn ang="0">
                  <a:pos x="24" y="24"/>
                </a:cxn>
                <a:cxn ang="0">
                  <a:pos x="40" y="11"/>
                </a:cxn>
                <a:cxn ang="0">
                  <a:pos x="59" y="3"/>
                </a:cxn>
                <a:cxn ang="0">
                  <a:pos x="81" y="0"/>
                </a:cxn>
              </a:cxnLst>
              <a:rect l="0" t="0" r="r" b="b"/>
              <a:pathLst>
                <a:path w="871" h="164">
                  <a:moveTo>
                    <a:pt x="81" y="0"/>
                  </a:moveTo>
                  <a:lnTo>
                    <a:pt x="789" y="0"/>
                  </a:lnTo>
                  <a:lnTo>
                    <a:pt x="811" y="3"/>
                  </a:lnTo>
                  <a:lnTo>
                    <a:pt x="830" y="11"/>
                  </a:lnTo>
                  <a:lnTo>
                    <a:pt x="847" y="24"/>
                  </a:lnTo>
                  <a:lnTo>
                    <a:pt x="860" y="41"/>
                  </a:lnTo>
                  <a:lnTo>
                    <a:pt x="868" y="60"/>
                  </a:lnTo>
                  <a:lnTo>
                    <a:pt x="871" y="82"/>
                  </a:lnTo>
                  <a:lnTo>
                    <a:pt x="868" y="104"/>
                  </a:lnTo>
                  <a:lnTo>
                    <a:pt x="860" y="123"/>
                  </a:lnTo>
                  <a:lnTo>
                    <a:pt x="847" y="139"/>
                  </a:lnTo>
                  <a:lnTo>
                    <a:pt x="830" y="152"/>
                  </a:lnTo>
                  <a:lnTo>
                    <a:pt x="811" y="161"/>
                  </a:lnTo>
                  <a:lnTo>
                    <a:pt x="789" y="164"/>
                  </a:lnTo>
                  <a:lnTo>
                    <a:pt x="81" y="164"/>
                  </a:lnTo>
                  <a:lnTo>
                    <a:pt x="59" y="161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4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59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Freeform 33"/>
            <p:cNvSpPr>
              <a:spLocks/>
            </p:cNvSpPr>
            <p:nvPr/>
          </p:nvSpPr>
          <p:spPr bwMode="auto">
            <a:xfrm>
              <a:off x="2077567" y="2365202"/>
              <a:ext cx="76200" cy="14288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789" y="0"/>
                </a:cxn>
                <a:cxn ang="0">
                  <a:pos x="811" y="3"/>
                </a:cxn>
                <a:cxn ang="0">
                  <a:pos x="830" y="11"/>
                </a:cxn>
                <a:cxn ang="0">
                  <a:pos x="847" y="24"/>
                </a:cxn>
                <a:cxn ang="0">
                  <a:pos x="860" y="40"/>
                </a:cxn>
                <a:cxn ang="0">
                  <a:pos x="868" y="59"/>
                </a:cxn>
                <a:cxn ang="0">
                  <a:pos x="871" y="81"/>
                </a:cxn>
                <a:cxn ang="0">
                  <a:pos x="868" y="103"/>
                </a:cxn>
                <a:cxn ang="0">
                  <a:pos x="860" y="122"/>
                </a:cxn>
                <a:cxn ang="0">
                  <a:pos x="847" y="139"/>
                </a:cxn>
                <a:cxn ang="0">
                  <a:pos x="830" y="152"/>
                </a:cxn>
                <a:cxn ang="0">
                  <a:pos x="811" y="160"/>
                </a:cxn>
                <a:cxn ang="0">
                  <a:pos x="789" y="163"/>
                </a:cxn>
                <a:cxn ang="0">
                  <a:pos x="81" y="163"/>
                </a:cxn>
                <a:cxn ang="0">
                  <a:pos x="59" y="160"/>
                </a:cxn>
                <a:cxn ang="0">
                  <a:pos x="40" y="152"/>
                </a:cxn>
                <a:cxn ang="0">
                  <a:pos x="24" y="139"/>
                </a:cxn>
                <a:cxn ang="0">
                  <a:pos x="11" y="122"/>
                </a:cxn>
                <a:cxn ang="0">
                  <a:pos x="3" y="103"/>
                </a:cxn>
                <a:cxn ang="0">
                  <a:pos x="0" y="81"/>
                </a:cxn>
                <a:cxn ang="0">
                  <a:pos x="3" y="59"/>
                </a:cxn>
                <a:cxn ang="0">
                  <a:pos x="11" y="40"/>
                </a:cxn>
                <a:cxn ang="0">
                  <a:pos x="24" y="24"/>
                </a:cxn>
                <a:cxn ang="0">
                  <a:pos x="40" y="11"/>
                </a:cxn>
                <a:cxn ang="0">
                  <a:pos x="59" y="3"/>
                </a:cxn>
                <a:cxn ang="0">
                  <a:pos x="81" y="0"/>
                </a:cxn>
              </a:cxnLst>
              <a:rect l="0" t="0" r="r" b="b"/>
              <a:pathLst>
                <a:path w="871" h="163">
                  <a:moveTo>
                    <a:pt x="81" y="0"/>
                  </a:moveTo>
                  <a:lnTo>
                    <a:pt x="789" y="0"/>
                  </a:lnTo>
                  <a:lnTo>
                    <a:pt x="811" y="3"/>
                  </a:lnTo>
                  <a:lnTo>
                    <a:pt x="830" y="11"/>
                  </a:lnTo>
                  <a:lnTo>
                    <a:pt x="847" y="24"/>
                  </a:lnTo>
                  <a:lnTo>
                    <a:pt x="860" y="40"/>
                  </a:lnTo>
                  <a:lnTo>
                    <a:pt x="868" y="59"/>
                  </a:lnTo>
                  <a:lnTo>
                    <a:pt x="871" y="81"/>
                  </a:lnTo>
                  <a:lnTo>
                    <a:pt x="868" y="103"/>
                  </a:lnTo>
                  <a:lnTo>
                    <a:pt x="860" y="122"/>
                  </a:lnTo>
                  <a:lnTo>
                    <a:pt x="847" y="139"/>
                  </a:lnTo>
                  <a:lnTo>
                    <a:pt x="830" y="152"/>
                  </a:lnTo>
                  <a:lnTo>
                    <a:pt x="811" y="160"/>
                  </a:lnTo>
                  <a:lnTo>
                    <a:pt x="789" y="163"/>
                  </a:lnTo>
                  <a:lnTo>
                    <a:pt x="81" y="163"/>
                  </a:lnTo>
                  <a:lnTo>
                    <a:pt x="59" y="160"/>
                  </a:lnTo>
                  <a:lnTo>
                    <a:pt x="40" y="152"/>
                  </a:lnTo>
                  <a:lnTo>
                    <a:pt x="24" y="139"/>
                  </a:lnTo>
                  <a:lnTo>
                    <a:pt x="11" y="122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59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59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Freeform 34"/>
            <p:cNvSpPr>
              <a:spLocks/>
            </p:cNvSpPr>
            <p:nvPr/>
          </p:nvSpPr>
          <p:spPr bwMode="auto">
            <a:xfrm>
              <a:off x="2077567" y="2425527"/>
              <a:ext cx="76200" cy="14288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783" y="0"/>
                </a:cxn>
                <a:cxn ang="0">
                  <a:pos x="805" y="3"/>
                </a:cxn>
                <a:cxn ang="0">
                  <a:pos x="824" y="11"/>
                </a:cxn>
                <a:cxn ang="0">
                  <a:pos x="841" y="24"/>
                </a:cxn>
                <a:cxn ang="0">
                  <a:pos x="854" y="40"/>
                </a:cxn>
                <a:cxn ang="0">
                  <a:pos x="862" y="60"/>
                </a:cxn>
                <a:cxn ang="0">
                  <a:pos x="865" y="83"/>
                </a:cxn>
                <a:cxn ang="0">
                  <a:pos x="862" y="105"/>
                </a:cxn>
                <a:cxn ang="0">
                  <a:pos x="854" y="124"/>
                </a:cxn>
                <a:cxn ang="0">
                  <a:pos x="841" y="140"/>
                </a:cxn>
                <a:cxn ang="0">
                  <a:pos x="824" y="153"/>
                </a:cxn>
                <a:cxn ang="0">
                  <a:pos x="805" y="161"/>
                </a:cxn>
                <a:cxn ang="0">
                  <a:pos x="783" y="164"/>
                </a:cxn>
                <a:cxn ang="0">
                  <a:pos x="81" y="164"/>
                </a:cxn>
                <a:cxn ang="0">
                  <a:pos x="59" y="161"/>
                </a:cxn>
                <a:cxn ang="0">
                  <a:pos x="40" y="153"/>
                </a:cxn>
                <a:cxn ang="0">
                  <a:pos x="24" y="140"/>
                </a:cxn>
                <a:cxn ang="0">
                  <a:pos x="11" y="124"/>
                </a:cxn>
                <a:cxn ang="0">
                  <a:pos x="3" y="105"/>
                </a:cxn>
                <a:cxn ang="0">
                  <a:pos x="0" y="83"/>
                </a:cxn>
                <a:cxn ang="0">
                  <a:pos x="3" y="60"/>
                </a:cxn>
                <a:cxn ang="0">
                  <a:pos x="11" y="40"/>
                </a:cxn>
                <a:cxn ang="0">
                  <a:pos x="24" y="24"/>
                </a:cxn>
                <a:cxn ang="0">
                  <a:pos x="40" y="11"/>
                </a:cxn>
                <a:cxn ang="0">
                  <a:pos x="59" y="3"/>
                </a:cxn>
                <a:cxn ang="0">
                  <a:pos x="81" y="0"/>
                </a:cxn>
              </a:cxnLst>
              <a:rect l="0" t="0" r="r" b="b"/>
              <a:pathLst>
                <a:path w="865" h="164">
                  <a:moveTo>
                    <a:pt x="81" y="0"/>
                  </a:moveTo>
                  <a:lnTo>
                    <a:pt x="783" y="0"/>
                  </a:lnTo>
                  <a:lnTo>
                    <a:pt x="805" y="3"/>
                  </a:lnTo>
                  <a:lnTo>
                    <a:pt x="824" y="11"/>
                  </a:lnTo>
                  <a:lnTo>
                    <a:pt x="841" y="24"/>
                  </a:lnTo>
                  <a:lnTo>
                    <a:pt x="854" y="40"/>
                  </a:lnTo>
                  <a:lnTo>
                    <a:pt x="862" y="60"/>
                  </a:lnTo>
                  <a:lnTo>
                    <a:pt x="865" y="83"/>
                  </a:lnTo>
                  <a:lnTo>
                    <a:pt x="862" y="105"/>
                  </a:lnTo>
                  <a:lnTo>
                    <a:pt x="854" y="124"/>
                  </a:lnTo>
                  <a:lnTo>
                    <a:pt x="841" y="140"/>
                  </a:lnTo>
                  <a:lnTo>
                    <a:pt x="824" y="153"/>
                  </a:lnTo>
                  <a:lnTo>
                    <a:pt x="805" y="161"/>
                  </a:lnTo>
                  <a:lnTo>
                    <a:pt x="783" y="164"/>
                  </a:lnTo>
                  <a:lnTo>
                    <a:pt x="81" y="164"/>
                  </a:lnTo>
                  <a:lnTo>
                    <a:pt x="59" y="161"/>
                  </a:lnTo>
                  <a:lnTo>
                    <a:pt x="40" y="153"/>
                  </a:lnTo>
                  <a:lnTo>
                    <a:pt x="24" y="140"/>
                  </a:lnTo>
                  <a:lnTo>
                    <a:pt x="11" y="124"/>
                  </a:lnTo>
                  <a:lnTo>
                    <a:pt x="3" y="105"/>
                  </a:lnTo>
                  <a:lnTo>
                    <a:pt x="0" y="83"/>
                  </a:lnTo>
                  <a:lnTo>
                    <a:pt x="3" y="60"/>
                  </a:lnTo>
                  <a:lnTo>
                    <a:pt x="11" y="40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59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Freeform 35"/>
            <p:cNvSpPr>
              <a:spLocks/>
            </p:cNvSpPr>
            <p:nvPr/>
          </p:nvSpPr>
          <p:spPr bwMode="auto">
            <a:xfrm>
              <a:off x="2009304" y="2295352"/>
              <a:ext cx="57150" cy="14288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563" y="0"/>
                </a:cxn>
                <a:cxn ang="0">
                  <a:pos x="584" y="3"/>
                </a:cxn>
                <a:cxn ang="0">
                  <a:pos x="604" y="11"/>
                </a:cxn>
                <a:cxn ang="0">
                  <a:pos x="620" y="25"/>
                </a:cxn>
                <a:cxn ang="0">
                  <a:pos x="633" y="42"/>
                </a:cxn>
                <a:cxn ang="0">
                  <a:pos x="641" y="61"/>
                </a:cxn>
                <a:cxn ang="0">
                  <a:pos x="644" y="83"/>
                </a:cxn>
                <a:cxn ang="0">
                  <a:pos x="641" y="105"/>
                </a:cxn>
                <a:cxn ang="0">
                  <a:pos x="633" y="124"/>
                </a:cxn>
                <a:cxn ang="0">
                  <a:pos x="620" y="140"/>
                </a:cxn>
                <a:cxn ang="0">
                  <a:pos x="604" y="153"/>
                </a:cxn>
                <a:cxn ang="0">
                  <a:pos x="584" y="161"/>
                </a:cxn>
                <a:cxn ang="0">
                  <a:pos x="563" y="164"/>
                </a:cxn>
                <a:cxn ang="0">
                  <a:pos x="81" y="164"/>
                </a:cxn>
                <a:cxn ang="0">
                  <a:pos x="59" y="161"/>
                </a:cxn>
                <a:cxn ang="0">
                  <a:pos x="40" y="153"/>
                </a:cxn>
                <a:cxn ang="0">
                  <a:pos x="24" y="140"/>
                </a:cxn>
                <a:cxn ang="0">
                  <a:pos x="11" y="124"/>
                </a:cxn>
                <a:cxn ang="0">
                  <a:pos x="3" y="105"/>
                </a:cxn>
                <a:cxn ang="0">
                  <a:pos x="0" y="83"/>
                </a:cxn>
                <a:cxn ang="0">
                  <a:pos x="3" y="61"/>
                </a:cxn>
                <a:cxn ang="0">
                  <a:pos x="11" y="42"/>
                </a:cxn>
                <a:cxn ang="0">
                  <a:pos x="24" y="25"/>
                </a:cxn>
                <a:cxn ang="0">
                  <a:pos x="40" y="11"/>
                </a:cxn>
                <a:cxn ang="0">
                  <a:pos x="59" y="3"/>
                </a:cxn>
                <a:cxn ang="0">
                  <a:pos x="81" y="0"/>
                </a:cxn>
              </a:cxnLst>
              <a:rect l="0" t="0" r="r" b="b"/>
              <a:pathLst>
                <a:path w="644" h="164">
                  <a:moveTo>
                    <a:pt x="81" y="0"/>
                  </a:moveTo>
                  <a:lnTo>
                    <a:pt x="563" y="0"/>
                  </a:lnTo>
                  <a:lnTo>
                    <a:pt x="584" y="3"/>
                  </a:lnTo>
                  <a:lnTo>
                    <a:pt x="604" y="11"/>
                  </a:lnTo>
                  <a:lnTo>
                    <a:pt x="620" y="25"/>
                  </a:lnTo>
                  <a:lnTo>
                    <a:pt x="633" y="42"/>
                  </a:lnTo>
                  <a:lnTo>
                    <a:pt x="641" y="61"/>
                  </a:lnTo>
                  <a:lnTo>
                    <a:pt x="644" y="83"/>
                  </a:lnTo>
                  <a:lnTo>
                    <a:pt x="641" y="105"/>
                  </a:lnTo>
                  <a:lnTo>
                    <a:pt x="633" y="124"/>
                  </a:lnTo>
                  <a:lnTo>
                    <a:pt x="620" y="140"/>
                  </a:lnTo>
                  <a:lnTo>
                    <a:pt x="604" y="153"/>
                  </a:lnTo>
                  <a:lnTo>
                    <a:pt x="584" y="161"/>
                  </a:lnTo>
                  <a:lnTo>
                    <a:pt x="563" y="164"/>
                  </a:lnTo>
                  <a:lnTo>
                    <a:pt x="81" y="164"/>
                  </a:lnTo>
                  <a:lnTo>
                    <a:pt x="59" y="161"/>
                  </a:lnTo>
                  <a:lnTo>
                    <a:pt x="40" y="153"/>
                  </a:lnTo>
                  <a:lnTo>
                    <a:pt x="24" y="140"/>
                  </a:lnTo>
                  <a:lnTo>
                    <a:pt x="11" y="124"/>
                  </a:lnTo>
                  <a:lnTo>
                    <a:pt x="3" y="105"/>
                  </a:lnTo>
                  <a:lnTo>
                    <a:pt x="0" y="83"/>
                  </a:lnTo>
                  <a:lnTo>
                    <a:pt x="3" y="61"/>
                  </a:lnTo>
                  <a:lnTo>
                    <a:pt x="11" y="42"/>
                  </a:lnTo>
                  <a:lnTo>
                    <a:pt x="24" y="25"/>
                  </a:lnTo>
                  <a:lnTo>
                    <a:pt x="40" y="11"/>
                  </a:lnTo>
                  <a:lnTo>
                    <a:pt x="59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Freeform 36"/>
            <p:cNvSpPr>
              <a:spLocks/>
            </p:cNvSpPr>
            <p:nvPr/>
          </p:nvSpPr>
          <p:spPr bwMode="auto">
            <a:xfrm>
              <a:off x="1907704" y="2339802"/>
              <a:ext cx="158750" cy="147638"/>
            </a:xfrm>
            <a:custGeom>
              <a:avLst/>
              <a:gdLst/>
              <a:ahLst/>
              <a:cxnLst>
                <a:cxn ang="0">
                  <a:pos x="898" y="0"/>
                </a:cxn>
                <a:cxn ang="0">
                  <a:pos x="919" y="2"/>
                </a:cxn>
                <a:cxn ang="0">
                  <a:pos x="938" y="8"/>
                </a:cxn>
                <a:cxn ang="0">
                  <a:pos x="956" y="16"/>
                </a:cxn>
                <a:cxn ang="0">
                  <a:pos x="970" y="29"/>
                </a:cxn>
                <a:cxn ang="0">
                  <a:pos x="1768" y="796"/>
                </a:cxn>
                <a:cxn ang="0">
                  <a:pos x="1780" y="807"/>
                </a:cxn>
                <a:cxn ang="0">
                  <a:pos x="1788" y="821"/>
                </a:cxn>
                <a:cxn ang="0">
                  <a:pos x="1794" y="835"/>
                </a:cxn>
                <a:cxn ang="0">
                  <a:pos x="1796" y="851"/>
                </a:cxn>
                <a:cxn ang="0">
                  <a:pos x="1793" y="868"/>
                </a:cxn>
                <a:cxn ang="0">
                  <a:pos x="1786" y="885"/>
                </a:cxn>
                <a:cxn ang="0">
                  <a:pos x="1775" y="899"/>
                </a:cxn>
                <a:cxn ang="0">
                  <a:pos x="1760" y="911"/>
                </a:cxn>
                <a:cxn ang="0">
                  <a:pos x="1743" y="920"/>
                </a:cxn>
                <a:cxn ang="0">
                  <a:pos x="1723" y="926"/>
                </a:cxn>
                <a:cxn ang="0">
                  <a:pos x="1701" y="928"/>
                </a:cxn>
                <a:cxn ang="0">
                  <a:pos x="1418" y="928"/>
                </a:cxn>
                <a:cxn ang="0">
                  <a:pos x="1418" y="1603"/>
                </a:cxn>
                <a:cxn ang="0">
                  <a:pos x="1416" y="1620"/>
                </a:cxn>
                <a:cxn ang="0">
                  <a:pos x="1409" y="1636"/>
                </a:cxn>
                <a:cxn ang="0">
                  <a:pos x="1397" y="1650"/>
                </a:cxn>
                <a:cxn ang="0">
                  <a:pos x="1382" y="1661"/>
                </a:cxn>
                <a:cxn ang="0">
                  <a:pos x="1365" y="1670"/>
                </a:cxn>
                <a:cxn ang="0">
                  <a:pos x="1346" y="1676"/>
                </a:cxn>
                <a:cxn ang="0">
                  <a:pos x="1325" y="1678"/>
                </a:cxn>
                <a:cxn ang="0">
                  <a:pos x="471" y="1678"/>
                </a:cxn>
                <a:cxn ang="0">
                  <a:pos x="450" y="1676"/>
                </a:cxn>
                <a:cxn ang="0">
                  <a:pos x="430" y="1670"/>
                </a:cxn>
                <a:cxn ang="0">
                  <a:pos x="413" y="1661"/>
                </a:cxn>
                <a:cxn ang="0">
                  <a:pos x="399" y="1650"/>
                </a:cxn>
                <a:cxn ang="0">
                  <a:pos x="388" y="1636"/>
                </a:cxn>
                <a:cxn ang="0">
                  <a:pos x="380" y="1620"/>
                </a:cxn>
                <a:cxn ang="0">
                  <a:pos x="378" y="1603"/>
                </a:cxn>
                <a:cxn ang="0">
                  <a:pos x="378" y="928"/>
                </a:cxn>
                <a:cxn ang="0">
                  <a:pos x="95" y="928"/>
                </a:cxn>
                <a:cxn ang="0">
                  <a:pos x="73" y="926"/>
                </a:cxn>
                <a:cxn ang="0">
                  <a:pos x="53" y="920"/>
                </a:cxn>
                <a:cxn ang="0">
                  <a:pos x="36" y="911"/>
                </a:cxn>
                <a:cxn ang="0">
                  <a:pos x="21" y="899"/>
                </a:cxn>
                <a:cxn ang="0">
                  <a:pos x="10" y="885"/>
                </a:cxn>
                <a:cxn ang="0">
                  <a:pos x="3" y="868"/>
                </a:cxn>
                <a:cxn ang="0">
                  <a:pos x="0" y="851"/>
                </a:cxn>
                <a:cxn ang="0">
                  <a:pos x="2" y="836"/>
                </a:cxn>
                <a:cxn ang="0">
                  <a:pos x="7" y="822"/>
                </a:cxn>
                <a:cxn ang="0">
                  <a:pos x="15" y="809"/>
                </a:cxn>
                <a:cxn ang="0">
                  <a:pos x="29" y="795"/>
                </a:cxn>
                <a:cxn ang="0">
                  <a:pos x="830" y="22"/>
                </a:cxn>
                <a:cxn ang="0">
                  <a:pos x="832" y="22"/>
                </a:cxn>
                <a:cxn ang="0">
                  <a:pos x="846" y="13"/>
                </a:cxn>
                <a:cxn ang="0">
                  <a:pos x="861" y="6"/>
                </a:cxn>
                <a:cxn ang="0">
                  <a:pos x="879" y="1"/>
                </a:cxn>
                <a:cxn ang="0">
                  <a:pos x="898" y="0"/>
                </a:cxn>
              </a:cxnLst>
              <a:rect l="0" t="0" r="r" b="b"/>
              <a:pathLst>
                <a:path w="1796" h="1678">
                  <a:moveTo>
                    <a:pt x="898" y="0"/>
                  </a:moveTo>
                  <a:lnTo>
                    <a:pt x="919" y="2"/>
                  </a:lnTo>
                  <a:lnTo>
                    <a:pt x="938" y="8"/>
                  </a:lnTo>
                  <a:lnTo>
                    <a:pt x="956" y="16"/>
                  </a:lnTo>
                  <a:lnTo>
                    <a:pt x="970" y="29"/>
                  </a:lnTo>
                  <a:lnTo>
                    <a:pt x="1768" y="796"/>
                  </a:lnTo>
                  <a:lnTo>
                    <a:pt x="1780" y="807"/>
                  </a:lnTo>
                  <a:lnTo>
                    <a:pt x="1788" y="821"/>
                  </a:lnTo>
                  <a:lnTo>
                    <a:pt x="1794" y="835"/>
                  </a:lnTo>
                  <a:lnTo>
                    <a:pt x="1796" y="851"/>
                  </a:lnTo>
                  <a:lnTo>
                    <a:pt x="1793" y="868"/>
                  </a:lnTo>
                  <a:lnTo>
                    <a:pt x="1786" y="885"/>
                  </a:lnTo>
                  <a:lnTo>
                    <a:pt x="1775" y="899"/>
                  </a:lnTo>
                  <a:lnTo>
                    <a:pt x="1760" y="911"/>
                  </a:lnTo>
                  <a:lnTo>
                    <a:pt x="1743" y="920"/>
                  </a:lnTo>
                  <a:lnTo>
                    <a:pt x="1723" y="926"/>
                  </a:lnTo>
                  <a:lnTo>
                    <a:pt x="1701" y="928"/>
                  </a:lnTo>
                  <a:lnTo>
                    <a:pt x="1418" y="928"/>
                  </a:lnTo>
                  <a:lnTo>
                    <a:pt x="1418" y="1603"/>
                  </a:lnTo>
                  <a:lnTo>
                    <a:pt x="1416" y="1620"/>
                  </a:lnTo>
                  <a:lnTo>
                    <a:pt x="1409" y="1636"/>
                  </a:lnTo>
                  <a:lnTo>
                    <a:pt x="1397" y="1650"/>
                  </a:lnTo>
                  <a:lnTo>
                    <a:pt x="1382" y="1661"/>
                  </a:lnTo>
                  <a:lnTo>
                    <a:pt x="1365" y="1670"/>
                  </a:lnTo>
                  <a:lnTo>
                    <a:pt x="1346" y="1676"/>
                  </a:lnTo>
                  <a:lnTo>
                    <a:pt x="1325" y="1678"/>
                  </a:lnTo>
                  <a:lnTo>
                    <a:pt x="471" y="1678"/>
                  </a:lnTo>
                  <a:lnTo>
                    <a:pt x="450" y="1676"/>
                  </a:lnTo>
                  <a:lnTo>
                    <a:pt x="430" y="1670"/>
                  </a:lnTo>
                  <a:lnTo>
                    <a:pt x="413" y="1661"/>
                  </a:lnTo>
                  <a:lnTo>
                    <a:pt x="399" y="1650"/>
                  </a:lnTo>
                  <a:lnTo>
                    <a:pt x="388" y="1636"/>
                  </a:lnTo>
                  <a:lnTo>
                    <a:pt x="380" y="1620"/>
                  </a:lnTo>
                  <a:lnTo>
                    <a:pt x="378" y="1603"/>
                  </a:lnTo>
                  <a:lnTo>
                    <a:pt x="378" y="928"/>
                  </a:lnTo>
                  <a:lnTo>
                    <a:pt x="95" y="928"/>
                  </a:lnTo>
                  <a:lnTo>
                    <a:pt x="73" y="926"/>
                  </a:lnTo>
                  <a:lnTo>
                    <a:pt x="53" y="920"/>
                  </a:lnTo>
                  <a:lnTo>
                    <a:pt x="36" y="911"/>
                  </a:lnTo>
                  <a:lnTo>
                    <a:pt x="21" y="899"/>
                  </a:lnTo>
                  <a:lnTo>
                    <a:pt x="10" y="885"/>
                  </a:lnTo>
                  <a:lnTo>
                    <a:pt x="3" y="868"/>
                  </a:lnTo>
                  <a:lnTo>
                    <a:pt x="0" y="851"/>
                  </a:lnTo>
                  <a:lnTo>
                    <a:pt x="2" y="836"/>
                  </a:lnTo>
                  <a:lnTo>
                    <a:pt x="7" y="822"/>
                  </a:lnTo>
                  <a:lnTo>
                    <a:pt x="15" y="809"/>
                  </a:lnTo>
                  <a:lnTo>
                    <a:pt x="29" y="795"/>
                  </a:lnTo>
                  <a:lnTo>
                    <a:pt x="830" y="22"/>
                  </a:lnTo>
                  <a:lnTo>
                    <a:pt x="832" y="22"/>
                  </a:lnTo>
                  <a:lnTo>
                    <a:pt x="846" y="13"/>
                  </a:lnTo>
                  <a:lnTo>
                    <a:pt x="861" y="6"/>
                  </a:lnTo>
                  <a:lnTo>
                    <a:pt x="879" y="1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6" name="Gruppieren 115"/>
          <p:cNvGrpSpPr/>
          <p:nvPr/>
        </p:nvGrpSpPr>
        <p:grpSpPr>
          <a:xfrm>
            <a:off x="6256986" y="4256220"/>
            <a:ext cx="292100" cy="295276"/>
            <a:chOff x="2555776" y="2204864"/>
            <a:chExt cx="292100" cy="295276"/>
          </a:xfrm>
        </p:grpSpPr>
        <p:sp>
          <p:nvSpPr>
            <p:cNvPr id="21" name="Freeform 43"/>
            <p:cNvSpPr>
              <a:spLocks noEditPoints="1"/>
            </p:cNvSpPr>
            <p:nvPr/>
          </p:nvSpPr>
          <p:spPr bwMode="auto">
            <a:xfrm>
              <a:off x="2612926" y="2204864"/>
              <a:ext cx="234950" cy="282575"/>
            </a:xfrm>
            <a:custGeom>
              <a:avLst/>
              <a:gdLst/>
              <a:ahLst/>
              <a:cxnLst>
                <a:cxn ang="0">
                  <a:pos x="1620" y="780"/>
                </a:cxn>
                <a:cxn ang="0">
                  <a:pos x="1632" y="856"/>
                </a:cxn>
                <a:cxn ang="0">
                  <a:pos x="1667" y="923"/>
                </a:cxn>
                <a:cxn ang="0">
                  <a:pos x="1719" y="976"/>
                </a:cxn>
                <a:cxn ang="0">
                  <a:pos x="1786" y="1010"/>
                </a:cxn>
                <a:cxn ang="0">
                  <a:pos x="1863" y="1023"/>
                </a:cxn>
                <a:cxn ang="0">
                  <a:pos x="1620" y="318"/>
                </a:cxn>
                <a:cxn ang="0">
                  <a:pos x="1546" y="0"/>
                </a:cxn>
                <a:cxn ang="0">
                  <a:pos x="1586" y="7"/>
                </a:cxn>
                <a:cxn ang="0">
                  <a:pos x="1619" y="29"/>
                </a:cxn>
                <a:cxn ang="0">
                  <a:pos x="2647" y="1057"/>
                </a:cxn>
                <a:cxn ang="0">
                  <a:pos x="2662" y="1093"/>
                </a:cxn>
                <a:cxn ang="0">
                  <a:pos x="2664" y="2766"/>
                </a:cxn>
                <a:cxn ang="0">
                  <a:pos x="2652" y="2868"/>
                </a:cxn>
                <a:cxn ang="0">
                  <a:pos x="2619" y="2961"/>
                </a:cxn>
                <a:cxn ang="0">
                  <a:pos x="2565" y="3044"/>
                </a:cxn>
                <a:cxn ang="0">
                  <a:pos x="2496" y="3113"/>
                </a:cxn>
                <a:cxn ang="0">
                  <a:pos x="2414" y="3167"/>
                </a:cxn>
                <a:cxn ang="0">
                  <a:pos x="2320" y="3200"/>
                </a:cxn>
                <a:cxn ang="0">
                  <a:pos x="2218" y="3212"/>
                </a:cxn>
                <a:cxn ang="0">
                  <a:pos x="929" y="3008"/>
                </a:cxn>
                <a:cxn ang="0">
                  <a:pos x="2257" y="3005"/>
                </a:cxn>
                <a:cxn ang="0">
                  <a:pos x="2330" y="2981"/>
                </a:cxn>
                <a:cxn ang="0">
                  <a:pos x="2389" y="2937"/>
                </a:cxn>
                <a:cxn ang="0">
                  <a:pos x="2433" y="2877"/>
                </a:cxn>
                <a:cxn ang="0">
                  <a:pos x="2458" y="2804"/>
                </a:cxn>
                <a:cxn ang="0">
                  <a:pos x="2461" y="1226"/>
                </a:cxn>
                <a:cxn ang="0">
                  <a:pos x="1810" y="1223"/>
                </a:cxn>
                <a:cxn ang="0">
                  <a:pos x="1712" y="1200"/>
                </a:cxn>
                <a:cxn ang="0">
                  <a:pos x="1623" y="1157"/>
                </a:cxn>
                <a:cxn ang="0">
                  <a:pos x="1546" y="1095"/>
                </a:cxn>
                <a:cxn ang="0">
                  <a:pos x="1484" y="1019"/>
                </a:cxn>
                <a:cxn ang="0">
                  <a:pos x="1441" y="931"/>
                </a:cxn>
                <a:cxn ang="0">
                  <a:pos x="1418" y="832"/>
                </a:cxn>
                <a:cxn ang="0">
                  <a:pos x="1415" y="204"/>
                </a:cxn>
                <a:cxn ang="0">
                  <a:pos x="408" y="207"/>
                </a:cxn>
                <a:cxn ang="0">
                  <a:pos x="335" y="231"/>
                </a:cxn>
                <a:cxn ang="0">
                  <a:pos x="276" y="274"/>
                </a:cxn>
                <a:cxn ang="0">
                  <a:pos x="232" y="335"/>
                </a:cxn>
                <a:cxn ang="0">
                  <a:pos x="208" y="406"/>
                </a:cxn>
                <a:cxn ang="0">
                  <a:pos x="204" y="1504"/>
                </a:cxn>
                <a:cxn ang="0">
                  <a:pos x="0" y="446"/>
                </a:cxn>
                <a:cxn ang="0">
                  <a:pos x="12" y="343"/>
                </a:cxn>
                <a:cxn ang="0">
                  <a:pos x="46" y="250"/>
                </a:cxn>
                <a:cxn ang="0">
                  <a:pos x="99" y="167"/>
                </a:cxn>
                <a:cxn ang="0">
                  <a:pos x="168" y="98"/>
                </a:cxn>
                <a:cxn ang="0">
                  <a:pos x="252" y="45"/>
                </a:cxn>
                <a:cxn ang="0">
                  <a:pos x="345" y="11"/>
                </a:cxn>
                <a:cxn ang="0">
                  <a:pos x="447" y="0"/>
                </a:cxn>
              </a:cxnLst>
              <a:rect l="0" t="0" r="r" b="b"/>
              <a:pathLst>
                <a:path w="2664" h="3212">
                  <a:moveTo>
                    <a:pt x="1620" y="318"/>
                  </a:moveTo>
                  <a:lnTo>
                    <a:pt x="1620" y="780"/>
                  </a:lnTo>
                  <a:lnTo>
                    <a:pt x="1623" y="820"/>
                  </a:lnTo>
                  <a:lnTo>
                    <a:pt x="1632" y="856"/>
                  </a:lnTo>
                  <a:lnTo>
                    <a:pt x="1647" y="892"/>
                  </a:lnTo>
                  <a:lnTo>
                    <a:pt x="1667" y="923"/>
                  </a:lnTo>
                  <a:lnTo>
                    <a:pt x="1691" y="952"/>
                  </a:lnTo>
                  <a:lnTo>
                    <a:pt x="1719" y="976"/>
                  </a:lnTo>
                  <a:lnTo>
                    <a:pt x="1750" y="996"/>
                  </a:lnTo>
                  <a:lnTo>
                    <a:pt x="1786" y="1010"/>
                  </a:lnTo>
                  <a:lnTo>
                    <a:pt x="1823" y="1020"/>
                  </a:lnTo>
                  <a:lnTo>
                    <a:pt x="1863" y="1023"/>
                  </a:lnTo>
                  <a:lnTo>
                    <a:pt x="2327" y="1023"/>
                  </a:lnTo>
                  <a:lnTo>
                    <a:pt x="1620" y="318"/>
                  </a:lnTo>
                  <a:close/>
                  <a:moveTo>
                    <a:pt x="447" y="0"/>
                  </a:moveTo>
                  <a:lnTo>
                    <a:pt x="1546" y="0"/>
                  </a:lnTo>
                  <a:lnTo>
                    <a:pt x="1566" y="2"/>
                  </a:lnTo>
                  <a:lnTo>
                    <a:pt x="1586" y="7"/>
                  </a:lnTo>
                  <a:lnTo>
                    <a:pt x="1603" y="16"/>
                  </a:lnTo>
                  <a:lnTo>
                    <a:pt x="1619" y="29"/>
                  </a:lnTo>
                  <a:lnTo>
                    <a:pt x="2635" y="1042"/>
                  </a:lnTo>
                  <a:lnTo>
                    <a:pt x="2647" y="1057"/>
                  </a:lnTo>
                  <a:lnTo>
                    <a:pt x="2657" y="1074"/>
                  </a:lnTo>
                  <a:lnTo>
                    <a:pt x="2662" y="1093"/>
                  </a:lnTo>
                  <a:lnTo>
                    <a:pt x="2664" y="1114"/>
                  </a:lnTo>
                  <a:lnTo>
                    <a:pt x="2664" y="2766"/>
                  </a:lnTo>
                  <a:lnTo>
                    <a:pt x="2661" y="2818"/>
                  </a:lnTo>
                  <a:lnTo>
                    <a:pt x="2652" y="2868"/>
                  </a:lnTo>
                  <a:lnTo>
                    <a:pt x="2638" y="2916"/>
                  </a:lnTo>
                  <a:lnTo>
                    <a:pt x="2619" y="2961"/>
                  </a:lnTo>
                  <a:lnTo>
                    <a:pt x="2595" y="3004"/>
                  </a:lnTo>
                  <a:lnTo>
                    <a:pt x="2565" y="3044"/>
                  </a:lnTo>
                  <a:lnTo>
                    <a:pt x="2533" y="3081"/>
                  </a:lnTo>
                  <a:lnTo>
                    <a:pt x="2496" y="3113"/>
                  </a:lnTo>
                  <a:lnTo>
                    <a:pt x="2456" y="3143"/>
                  </a:lnTo>
                  <a:lnTo>
                    <a:pt x="2414" y="3167"/>
                  </a:lnTo>
                  <a:lnTo>
                    <a:pt x="2368" y="3185"/>
                  </a:lnTo>
                  <a:lnTo>
                    <a:pt x="2320" y="3200"/>
                  </a:lnTo>
                  <a:lnTo>
                    <a:pt x="2270" y="3209"/>
                  </a:lnTo>
                  <a:lnTo>
                    <a:pt x="2218" y="3212"/>
                  </a:lnTo>
                  <a:lnTo>
                    <a:pt x="752" y="3212"/>
                  </a:lnTo>
                  <a:lnTo>
                    <a:pt x="929" y="3008"/>
                  </a:lnTo>
                  <a:lnTo>
                    <a:pt x="2218" y="3008"/>
                  </a:lnTo>
                  <a:lnTo>
                    <a:pt x="2257" y="3005"/>
                  </a:lnTo>
                  <a:lnTo>
                    <a:pt x="2294" y="2996"/>
                  </a:lnTo>
                  <a:lnTo>
                    <a:pt x="2330" y="2981"/>
                  </a:lnTo>
                  <a:lnTo>
                    <a:pt x="2361" y="2961"/>
                  </a:lnTo>
                  <a:lnTo>
                    <a:pt x="2389" y="2937"/>
                  </a:lnTo>
                  <a:lnTo>
                    <a:pt x="2414" y="2909"/>
                  </a:lnTo>
                  <a:lnTo>
                    <a:pt x="2433" y="2877"/>
                  </a:lnTo>
                  <a:lnTo>
                    <a:pt x="2448" y="2842"/>
                  </a:lnTo>
                  <a:lnTo>
                    <a:pt x="2458" y="2804"/>
                  </a:lnTo>
                  <a:lnTo>
                    <a:pt x="2461" y="2766"/>
                  </a:lnTo>
                  <a:lnTo>
                    <a:pt x="2461" y="1226"/>
                  </a:lnTo>
                  <a:lnTo>
                    <a:pt x="1863" y="1226"/>
                  </a:lnTo>
                  <a:lnTo>
                    <a:pt x="1810" y="1223"/>
                  </a:lnTo>
                  <a:lnTo>
                    <a:pt x="1760" y="1215"/>
                  </a:lnTo>
                  <a:lnTo>
                    <a:pt x="1712" y="1200"/>
                  </a:lnTo>
                  <a:lnTo>
                    <a:pt x="1666" y="1181"/>
                  </a:lnTo>
                  <a:lnTo>
                    <a:pt x="1623" y="1157"/>
                  </a:lnTo>
                  <a:lnTo>
                    <a:pt x="1583" y="1128"/>
                  </a:lnTo>
                  <a:lnTo>
                    <a:pt x="1546" y="1095"/>
                  </a:lnTo>
                  <a:lnTo>
                    <a:pt x="1514" y="1058"/>
                  </a:lnTo>
                  <a:lnTo>
                    <a:pt x="1484" y="1019"/>
                  </a:lnTo>
                  <a:lnTo>
                    <a:pt x="1460" y="976"/>
                  </a:lnTo>
                  <a:lnTo>
                    <a:pt x="1441" y="931"/>
                  </a:lnTo>
                  <a:lnTo>
                    <a:pt x="1427" y="883"/>
                  </a:lnTo>
                  <a:lnTo>
                    <a:pt x="1418" y="832"/>
                  </a:lnTo>
                  <a:lnTo>
                    <a:pt x="1415" y="780"/>
                  </a:lnTo>
                  <a:lnTo>
                    <a:pt x="1415" y="204"/>
                  </a:lnTo>
                  <a:lnTo>
                    <a:pt x="447" y="204"/>
                  </a:lnTo>
                  <a:lnTo>
                    <a:pt x="408" y="207"/>
                  </a:lnTo>
                  <a:lnTo>
                    <a:pt x="371" y="216"/>
                  </a:lnTo>
                  <a:lnTo>
                    <a:pt x="335" y="231"/>
                  </a:lnTo>
                  <a:lnTo>
                    <a:pt x="304" y="250"/>
                  </a:lnTo>
                  <a:lnTo>
                    <a:pt x="276" y="274"/>
                  </a:lnTo>
                  <a:lnTo>
                    <a:pt x="252" y="302"/>
                  </a:lnTo>
                  <a:lnTo>
                    <a:pt x="232" y="335"/>
                  </a:lnTo>
                  <a:lnTo>
                    <a:pt x="217" y="369"/>
                  </a:lnTo>
                  <a:lnTo>
                    <a:pt x="208" y="406"/>
                  </a:lnTo>
                  <a:lnTo>
                    <a:pt x="204" y="446"/>
                  </a:lnTo>
                  <a:lnTo>
                    <a:pt x="204" y="1504"/>
                  </a:lnTo>
                  <a:lnTo>
                    <a:pt x="0" y="1499"/>
                  </a:lnTo>
                  <a:lnTo>
                    <a:pt x="0" y="446"/>
                  </a:lnTo>
                  <a:lnTo>
                    <a:pt x="3" y="393"/>
                  </a:lnTo>
                  <a:lnTo>
                    <a:pt x="12" y="343"/>
                  </a:lnTo>
                  <a:lnTo>
                    <a:pt x="26" y="295"/>
                  </a:lnTo>
                  <a:lnTo>
                    <a:pt x="46" y="250"/>
                  </a:lnTo>
                  <a:lnTo>
                    <a:pt x="70" y="207"/>
                  </a:lnTo>
                  <a:lnTo>
                    <a:pt x="99" y="167"/>
                  </a:lnTo>
                  <a:lnTo>
                    <a:pt x="131" y="131"/>
                  </a:lnTo>
                  <a:lnTo>
                    <a:pt x="168" y="98"/>
                  </a:lnTo>
                  <a:lnTo>
                    <a:pt x="208" y="69"/>
                  </a:lnTo>
                  <a:lnTo>
                    <a:pt x="252" y="45"/>
                  </a:lnTo>
                  <a:lnTo>
                    <a:pt x="297" y="26"/>
                  </a:lnTo>
                  <a:lnTo>
                    <a:pt x="345" y="11"/>
                  </a:lnTo>
                  <a:lnTo>
                    <a:pt x="395" y="3"/>
                  </a:lnTo>
                  <a:lnTo>
                    <a:pt x="447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2725639" y="2365202"/>
              <a:ext cx="76200" cy="1428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789" y="0"/>
                </a:cxn>
                <a:cxn ang="0">
                  <a:pos x="811" y="3"/>
                </a:cxn>
                <a:cxn ang="0">
                  <a:pos x="830" y="12"/>
                </a:cxn>
                <a:cxn ang="0">
                  <a:pos x="847" y="24"/>
                </a:cxn>
                <a:cxn ang="0">
                  <a:pos x="859" y="41"/>
                </a:cxn>
                <a:cxn ang="0">
                  <a:pos x="868" y="60"/>
                </a:cxn>
                <a:cxn ang="0">
                  <a:pos x="871" y="82"/>
                </a:cxn>
                <a:cxn ang="0">
                  <a:pos x="868" y="104"/>
                </a:cxn>
                <a:cxn ang="0">
                  <a:pos x="859" y="123"/>
                </a:cxn>
                <a:cxn ang="0">
                  <a:pos x="847" y="140"/>
                </a:cxn>
                <a:cxn ang="0">
                  <a:pos x="830" y="152"/>
                </a:cxn>
                <a:cxn ang="0">
                  <a:pos x="811" y="160"/>
                </a:cxn>
                <a:cxn ang="0">
                  <a:pos x="789" y="164"/>
                </a:cxn>
                <a:cxn ang="0">
                  <a:pos x="82" y="164"/>
                </a:cxn>
                <a:cxn ang="0">
                  <a:pos x="60" y="160"/>
                </a:cxn>
                <a:cxn ang="0">
                  <a:pos x="41" y="152"/>
                </a:cxn>
                <a:cxn ang="0">
                  <a:pos x="24" y="140"/>
                </a:cxn>
                <a:cxn ang="0">
                  <a:pos x="12" y="123"/>
                </a:cxn>
                <a:cxn ang="0">
                  <a:pos x="3" y="104"/>
                </a:cxn>
                <a:cxn ang="0">
                  <a:pos x="0" y="82"/>
                </a:cxn>
                <a:cxn ang="0">
                  <a:pos x="3" y="60"/>
                </a:cxn>
                <a:cxn ang="0">
                  <a:pos x="12" y="41"/>
                </a:cxn>
                <a:cxn ang="0">
                  <a:pos x="24" y="24"/>
                </a:cxn>
                <a:cxn ang="0">
                  <a:pos x="41" y="12"/>
                </a:cxn>
                <a:cxn ang="0">
                  <a:pos x="60" y="3"/>
                </a:cxn>
                <a:cxn ang="0">
                  <a:pos x="82" y="0"/>
                </a:cxn>
              </a:cxnLst>
              <a:rect l="0" t="0" r="r" b="b"/>
              <a:pathLst>
                <a:path w="871" h="164">
                  <a:moveTo>
                    <a:pt x="82" y="0"/>
                  </a:moveTo>
                  <a:lnTo>
                    <a:pt x="789" y="0"/>
                  </a:lnTo>
                  <a:lnTo>
                    <a:pt x="811" y="3"/>
                  </a:lnTo>
                  <a:lnTo>
                    <a:pt x="830" y="12"/>
                  </a:lnTo>
                  <a:lnTo>
                    <a:pt x="847" y="24"/>
                  </a:lnTo>
                  <a:lnTo>
                    <a:pt x="859" y="41"/>
                  </a:lnTo>
                  <a:lnTo>
                    <a:pt x="868" y="60"/>
                  </a:lnTo>
                  <a:lnTo>
                    <a:pt x="871" y="82"/>
                  </a:lnTo>
                  <a:lnTo>
                    <a:pt x="868" y="104"/>
                  </a:lnTo>
                  <a:lnTo>
                    <a:pt x="859" y="123"/>
                  </a:lnTo>
                  <a:lnTo>
                    <a:pt x="847" y="140"/>
                  </a:lnTo>
                  <a:lnTo>
                    <a:pt x="830" y="152"/>
                  </a:lnTo>
                  <a:lnTo>
                    <a:pt x="811" y="160"/>
                  </a:lnTo>
                  <a:lnTo>
                    <a:pt x="789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1" y="152"/>
                  </a:lnTo>
                  <a:lnTo>
                    <a:pt x="24" y="140"/>
                  </a:lnTo>
                  <a:lnTo>
                    <a:pt x="12" y="123"/>
                  </a:lnTo>
                  <a:lnTo>
                    <a:pt x="3" y="104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2" y="41"/>
                  </a:lnTo>
                  <a:lnTo>
                    <a:pt x="24" y="24"/>
                  </a:lnTo>
                  <a:lnTo>
                    <a:pt x="41" y="12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Freeform 45"/>
            <p:cNvSpPr>
              <a:spLocks/>
            </p:cNvSpPr>
            <p:nvPr/>
          </p:nvSpPr>
          <p:spPr bwMode="auto">
            <a:xfrm>
              <a:off x="2657376" y="2265189"/>
              <a:ext cx="57150" cy="1428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563" y="0"/>
                </a:cxn>
                <a:cxn ang="0">
                  <a:pos x="585" y="3"/>
                </a:cxn>
                <a:cxn ang="0">
                  <a:pos x="604" y="11"/>
                </a:cxn>
                <a:cxn ang="0">
                  <a:pos x="620" y="24"/>
                </a:cxn>
                <a:cxn ang="0">
                  <a:pos x="633" y="41"/>
                </a:cxn>
                <a:cxn ang="0">
                  <a:pos x="641" y="60"/>
                </a:cxn>
                <a:cxn ang="0">
                  <a:pos x="644" y="82"/>
                </a:cxn>
                <a:cxn ang="0">
                  <a:pos x="641" y="104"/>
                </a:cxn>
                <a:cxn ang="0">
                  <a:pos x="633" y="123"/>
                </a:cxn>
                <a:cxn ang="0">
                  <a:pos x="620" y="139"/>
                </a:cxn>
                <a:cxn ang="0">
                  <a:pos x="604" y="152"/>
                </a:cxn>
                <a:cxn ang="0">
                  <a:pos x="585" y="160"/>
                </a:cxn>
                <a:cxn ang="0">
                  <a:pos x="563" y="163"/>
                </a:cxn>
                <a:cxn ang="0">
                  <a:pos x="82" y="163"/>
                </a:cxn>
                <a:cxn ang="0">
                  <a:pos x="60" y="160"/>
                </a:cxn>
                <a:cxn ang="0">
                  <a:pos x="40" y="152"/>
                </a:cxn>
                <a:cxn ang="0">
                  <a:pos x="23" y="139"/>
                </a:cxn>
                <a:cxn ang="0">
                  <a:pos x="11" y="123"/>
                </a:cxn>
                <a:cxn ang="0">
                  <a:pos x="3" y="104"/>
                </a:cxn>
                <a:cxn ang="0">
                  <a:pos x="0" y="82"/>
                </a:cxn>
                <a:cxn ang="0">
                  <a:pos x="3" y="60"/>
                </a:cxn>
                <a:cxn ang="0">
                  <a:pos x="11" y="41"/>
                </a:cxn>
                <a:cxn ang="0">
                  <a:pos x="23" y="24"/>
                </a:cxn>
                <a:cxn ang="0">
                  <a:pos x="40" y="11"/>
                </a:cxn>
                <a:cxn ang="0">
                  <a:pos x="60" y="3"/>
                </a:cxn>
                <a:cxn ang="0">
                  <a:pos x="82" y="0"/>
                </a:cxn>
              </a:cxnLst>
              <a:rect l="0" t="0" r="r" b="b"/>
              <a:pathLst>
                <a:path w="644" h="163">
                  <a:moveTo>
                    <a:pt x="82" y="0"/>
                  </a:moveTo>
                  <a:lnTo>
                    <a:pt x="563" y="0"/>
                  </a:lnTo>
                  <a:lnTo>
                    <a:pt x="585" y="3"/>
                  </a:lnTo>
                  <a:lnTo>
                    <a:pt x="604" y="11"/>
                  </a:lnTo>
                  <a:lnTo>
                    <a:pt x="620" y="24"/>
                  </a:lnTo>
                  <a:lnTo>
                    <a:pt x="633" y="41"/>
                  </a:lnTo>
                  <a:lnTo>
                    <a:pt x="641" y="60"/>
                  </a:lnTo>
                  <a:lnTo>
                    <a:pt x="644" y="82"/>
                  </a:lnTo>
                  <a:lnTo>
                    <a:pt x="641" y="104"/>
                  </a:lnTo>
                  <a:lnTo>
                    <a:pt x="633" y="123"/>
                  </a:lnTo>
                  <a:lnTo>
                    <a:pt x="620" y="139"/>
                  </a:lnTo>
                  <a:lnTo>
                    <a:pt x="604" y="152"/>
                  </a:lnTo>
                  <a:lnTo>
                    <a:pt x="585" y="160"/>
                  </a:lnTo>
                  <a:lnTo>
                    <a:pt x="563" y="163"/>
                  </a:lnTo>
                  <a:lnTo>
                    <a:pt x="82" y="163"/>
                  </a:lnTo>
                  <a:lnTo>
                    <a:pt x="60" y="160"/>
                  </a:lnTo>
                  <a:lnTo>
                    <a:pt x="40" y="152"/>
                  </a:lnTo>
                  <a:lnTo>
                    <a:pt x="23" y="139"/>
                  </a:lnTo>
                  <a:lnTo>
                    <a:pt x="11" y="123"/>
                  </a:lnTo>
                  <a:lnTo>
                    <a:pt x="3" y="104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2725639" y="2395364"/>
              <a:ext cx="76200" cy="1428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789" y="0"/>
                </a:cxn>
                <a:cxn ang="0">
                  <a:pos x="811" y="3"/>
                </a:cxn>
                <a:cxn ang="0">
                  <a:pos x="830" y="11"/>
                </a:cxn>
                <a:cxn ang="0">
                  <a:pos x="847" y="24"/>
                </a:cxn>
                <a:cxn ang="0">
                  <a:pos x="859" y="40"/>
                </a:cxn>
                <a:cxn ang="0">
                  <a:pos x="868" y="59"/>
                </a:cxn>
                <a:cxn ang="0">
                  <a:pos x="871" y="81"/>
                </a:cxn>
                <a:cxn ang="0">
                  <a:pos x="868" y="103"/>
                </a:cxn>
                <a:cxn ang="0">
                  <a:pos x="859" y="122"/>
                </a:cxn>
                <a:cxn ang="0">
                  <a:pos x="847" y="139"/>
                </a:cxn>
                <a:cxn ang="0">
                  <a:pos x="830" y="151"/>
                </a:cxn>
                <a:cxn ang="0">
                  <a:pos x="811" y="160"/>
                </a:cxn>
                <a:cxn ang="0">
                  <a:pos x="789" y="163"/>
                </a:cxn>
                <a:cxn ang="0">
                  <a:pos x="82" y="163"/>
                </a:cxn>
                <a:cxn ang="0">
                  <a:pos x="60" y="160"/>
                </a:cxn>
                <a:cxn ang="0">
                  <a:pos x="41" y="151"/>
                </a:cxn>
                <a:cxn ang="0">
                  <a:pos x="24" y="139"/>
                </a:cxn>
                <a:cxn ang="0">
                  <a:pos x="12" y="122"/>
                </a:cxn>
                <a:cxn ang="0">
                  <a:pos x="3" y="103"/>
                </a:cxn>
                <a:cxn ang="0">
                  <a:pos x="0" y="81"/>
                </a:cxn>
                <a:cxn ang="0">
                  <a:pos x="3" y="59"/>
                </a:cxn>
                <a:cxn ang="0">
                  <a:pos x="12" y="40"/>
                </a:cxn>
                <a:cxn ang="0">
                  <a:pos x="24" y="24"/>
                </a:cxn>
                <a:cxn ang="0">
                  <a:pos x="41" y="11"/>
                </a:cxn>
                <a:cxn ang="0">
                  <a:pos x="60" y="3"/>
                </a:cxn>
                <a:cxn ang="0">
                  <a:pos x="82" y="0"/>
                </a:cxn>
              </a:cxnLst>
              <a:rect l="0" t="0" r="r" b="b"/>
              <a:pathLst>
                <a:path w="871" h="163">
                  <a:moveTo>
                    <a:pt x="82" y="0"/>
                  </a:moveTo>
                  <a:lnTo>
                    <a:pt x="789" y="0"/>
                  </a:lnTo>
                  <a:lnTo>
                    <a:pt x="811" y="3"/>
                  </a:lnTo>
                  <a:lnTo>
                    <a:pt x="830" y="11"/>
                  </a:lnTo>
                  <a:lnTo>
                    <a:pt x="847" y="24"/>
                  </a:lnTo>
                  <a:lnTo>
                    <a:pt x="859" y="40"/>
                  </a:lnTo>
                  <a:lnTo>
                    <a:pt x="868" y="59"/>
                  </a:lnTo>
                  <a:lnTo>
                    <a:pt x="871" y="81"/>
                  </a:lnTo>
                  <a:lnTo>
                    <a:pt x="868" y="103"/>
                  </a:lnTo>
                  <a:lnTo>
                    <a:pt x="859" y="122"/>
                  </a:lnTo>
                  <a:lnTo>
                    <a:pt x="847" y="139"/>
                  </a:lnTo>
                  <a:lnTo>
                    <a:pt x="830" y="151"/>
                  </a:lnTo>
                  <a:lnTo>
                    <a:pt x="811" y="160"/>
                  </a:lnTo>
                  <a:lnTo>
                    <a:pt x="789" y="163"/>
                  </a:lnTo>
                  <a:lnTo>
                    <a:pt x="82" y="163"/>
                  </a:lnTo>
                  <a:lnTo>
                    <a:pt x="60" y="160"/>
                  </a:lnTo>
                  <a:lnTo>
                    <a:pt x="41" y="151"/>
                  </a:lnTo>
                  <a:lnTo>
                    <a:pt x="24" y="139"/>
                  </a:lnTo>
                  <a:lnTo>
                    <a:pt x="12" y="122"/>
                  </a:lnTo>
                  <a:lnTo>
                    <a:pt x="3" y="103"/>
                  </a:lnTo>
                  <a:lnTo>
                    <a:pt x="0" y="81"/>
                  </a:lnTo>
                  <a:lnTo>
                    <a:pt x="3" y="59"/>
                  </a:lnTo>
                  <a:lnTo>
                    <a:pt x="12" y="40"/>
                  </a:lnTo>
                  <a:lnTo>
                    <a:pt x="24" y="24"/>
                  </a:lnTo>
                  <a:lnTo>
                    <a:pt x="41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2725639" y="2425527"/>
              <a:ext cx="76200" cy="14288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783" y="0"/>
                </a:cxn>
                <a:cxn ang="0">
                  <a:pos x="805" y="3"/>
                </a:cxn>
                <a:cxn ang="0">
                  <a:pos x="824" y="11"/>
                </a:cxn>
                <a:cxn ang="0">
                  <a:pos x="841" y="24"/>
                </a:cxn>
                <a:cxn ang="0">
                  <a:pos x="853" y="41"/>
                </a:cxn>
                <a:cxn ang="0">
                  <a:pos x="862" y="60"/>
                </a:cxn>
                <a:cxn ang="0">
                  <a:pos x="865" y="82"/>
                </a:cxn>
                <a:cxn ang="0">
                  <a:pos x="862" y="104"/>
                </a:cxn>
                <a:cxn ang="0">
                  <a:pos x="853" y="123"/>
                </a:cxn>
                <a:cxn ang="0">
                  <a:pos x="841" y="140"/>
                </a:cxn>
                <a:cxn ang="0">
                  <a:pos x="824" y="153"/>
                </a:cxn>
                <a:cxn ang="0">
                  <a:pos x="805" y="160"/>
                </a:cxn>
                <a:cxn ang="0">
                  <a:pos x="783" y="163"/>
                </a:cxn>
                <a:cxn ang="0">
                  <a:pos x="81" y="163"/>
                </a:cxn>
                <a:cxn ang="0">
                  <a:pos x="59" y="160"/>
                </a:cxn>
                <a:cxn ang="0">
                  <a:pos x="40" y="153"/>
                </a:cxn>
                <a:cxn ang="0">
                  <a:pos x="24" y="140"/>
                </a:cxn>
                <a:cxn ang="0">
                  <a:pos x="11" y="123"/>
                </a:cxn>
                <a:cxn ang="0">
                  <a:pos x="3" y="104"/>
                </a:cxn>
                <a:cxn ang="0">
                  <a:pos x="0" y="82"/>
                </a:cxn>
                <a:cxn ang="0">
                  <a:pos x="3" y="60"/>
                </a:cxn>
                <a:cxn ang="0">
                  <a:pos x="11" y="41"/>
                </a:cxn>
                <a:cxn ang="0">
                  <a:pos x="24" y="24"/>
                </a:cxn>
                <a:cxn ang="0">
                  <a:pos x="40" y="11"/>
                </a:cxn>
                <a:cxn ang="0">
                  <a:pos x="59" y="3"/>
                </a:cxn>
                <a:cxn ang="0">
                  <a:pos x="81" y="0"/>
                </a:cxn>
              </a:cxnLst>
              <a:rect l="0" t="0" r="r" b="b"/>
              <a:pathLst>
                <a:path w="865" h="163">
                  <a:moveTo>
                    <a:pt x="81" y="0"/>
                  </a:moveTo>
                  <a:lnTo>
                    <a:pt x="783" y="0"/>
                  </a:lnTo>
                  <a:lnTo>
                    <a:pt x="805" y="3"/>
                  </a:lnTo>
                  <a:lnTo>
                    <a:pt x="824" y="11"/>
                  </a:lnTo>
                  <a:lnTo>
                    <a:pt x="841" y="24"/>
                  </a:lnTo>
                  <a:lnTo>
                    <a:pt x="853" y="41"/>
                  </a:lnTo>
                  <a:lnTo>
                    <a:pt x="862" y="60"/>
                  </a:lnTo>
                  <a:lnTo>
                    <a:pt x="865" y="82"/>
                  </a:lnTo>
                  <a:lnTo>
                    <a:pt x="862" y="104"/>
                  </a:lnTo>
                  <a:lnTo>
                    <a:pt x="853" y="123"/>
                  </a:lnTo>
                  <a:lnTo>
                    <a:pt x="841" y="140"/>
                  </a:lnTo>
                  <a:lnTo>
                    <a:pt x="824" y="153"/>
                  </a:lnTo>
                  <a:lnTo>
                    <a:pt x="805" y="160"/>
                  </a:lnTo>
                  <a:lnTo>
                    <a:pt x="783" y="163"/>
                  </a:lnTo>
                  <a:lnTo>
                    <a:pt x="81" y="163"/>
                  </a:lnTo>
                  <a:lnTo>
                    <a:pt x="59" y="160"/>
                  </a:lnTo>
                  <a:lnTo>
                    <a:pt x="40" y="153"/>
                  </a:lnTo>
                  <a:lnTo>
                    <a:pt x="24" y="140"/>
                  </a:lnTo>
                  <a:lnTo>
                    <a:pt x="11" y="123"/>
                  </a:lnTo>
                  <a:lnTo>
                    <a:pt x="3" y="104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59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Freeform 48"/>
            <p:cNvSpPr>
              <a:spLocks/>
            </p:cNvSpPr>
            <p:nvPr/>
          </p:nvSpPr>
          <p:spPr bwMode="auto">
            <a:xfrm>
              <a:off x="2657376" y="2295352"/>
              <a:ext cx="57150" cy="1428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563" y="0"/>
                </a:cxn>
                <a:cxn ang="0">
                  <a:pos x="585" y="3"/>
                </a:cxn>
                <a:cxn ang="0">
                  <a:pos x="604" y="12"/>
                </a:cxn>
                <a:cxn ang="0">
                  <a:pos x="620" y="24"/>
                </a:cxn>
                <a:cxn ang="0">
                  <a:pos x="633" y="41"/>
                </a:cxn>
                <a:cxn ang="0">
                  <a:pos x="641" y="60"/>
                </a:cxn>
                <a:cxn ang="0">
                  <a:pos x="644" y="82"/>
                </a:cxn>
                <a:cxn ang="0">
                  <a:pos x="641" y="104"/>
                </a:cxn>
                <a:cxn ang="0">
                  <a:pos x="633" y="123"/>
                </a:cxn>
                <a:cxn ang="0">
                  <a:pos x="620" y="140"/>
                </a:cxn>
                <a:cxn ang="0">
                  <a:pos x="604" y="152"/>
                </a:cxn>
                <a:cxn ang="0">
                  <a:pos x="585" y="161"/>
                </a:cxn>
                <a:cxn ang="0">
                  <a:pos x="563" y="164"/>
                </a:cxn>
                <a:cxn ang="0">
                  <a:pos x="82" y="164"/>
                </a:cxn>
                <a:cxn ang="0">
                  <a:pos x="60" y="161"/>
                </a:cxn>
                <a:cxn ang="0">
                  <a:pos x="40" y="152"/>
                </a:cxn>
                <a:cxn ang="0">
                  <a:pos x="23" y="140"/>
                </a:cxn>
                <a:cxn ang="0">
                  <a:pos x="11" y="123"/>
                </a:cxn>
                <a:cxn ang="0">
                  <a:pos x="3" y="104"/>
                </a:cxn>
                <a:cxn ang="0">
                  <a:pos x="0" y="82"/>
                </a:cxn>
                <a:cxn ang="0">
                  <a:pos x="3" y="60"/>
                </a:cxn>
                <a:cxn ang="0">
                  <a:pos x="11" y="41"/>
                </a:cxn>
                <a:cxn ang="0">
                  <a:pos x="23" y="24"/>
                </a:cxn>
                <a:cxn ang="0">
                  <a:pos x="40" y="12"/>
                </a:cxn>
                <a:cxn ang="0">
                  <a:pos x="60" y="3"/>
                </a:cxn>
                <a:cxn ang="0">
                  <a:pos x="82" y="0"/>
                </a:cxn>
              </a:cxnLst>
              <a:rect l="0" t="0" r="r" b="b"/>
              <a:pathLst>
                <a:path w="644" h="164">
                  <a:moveTo>
                    <a:pt x="82" y="0"/>
                  </a:moveTo>
                  <a:lnTo>
                    <a:pt x="563" y="0"/>
                  </a:lnTo>
                  <a:lnTo>
                    <a:pt x="585" y="3"/>
                  </a:lnTo>
                  <a:lnTo>
                    <a:pt x="604" y="12"/>
                  </a:lnTo>
                  <a:lnTo>
                    <a:pt x="620" y="24"/>
                  </a:lnTo>
                  <a:lnTo>
                    <a:pt x="633" y="41"/>
                  </a:lnTo>
                  <a:lnTo>
                    <a:pt x="641" y="60"/>
                  </a:lnTo>
                  <a:lnTo>
                    <a:pt x="644" y="82"/>
                  </a:lnTo>
                  <a:lnTo>
                    <a:pt x="641" y="104"/>
                  </a:lnTo>
                  <a:lnTo>
                    <a:pt x="633" y="123"/>
                  </a:lnTo>
                  <a:lnTo>
                    <a:pt x="620" y="140"/>
                  </a:lnTo>
                  <a:lnTo>
                    <a:pt x="604" y="152"/>
                  </a:lnTo>
                  <a:lnTo>
                    <a:pt x="585" y="161"/>
                  </a:lnTo>
                  <a:lnTo>
                    <a:pt x="563" y="164"/>
                  </a:lnTo>
                  <a:lnTo>
                    <a:pt x="82" y="164"/>
                  </a:lnTo>
                  <a:lnTo>
                    <a:pt x="60" y="161"/>
                  </a:lnTo>
                  <a:lnTo>
                    <a:pt x="40" y="152"/>
                  </a:lnTo>
                  <a:lnTo>
                    <a:pt x="23" y="140"/>
                  </a:lnTo>
                  <a:lnTo>
                    <a:pt x="11" y="123"/>
                  </a:lnTo>
                  <a:lnTo>
                    <a:pt x="3" y="104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2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2555776" y="2352502"/>
              <a:ext cx="158750" cy="147638"/>
            </a:xfrm>
            <a:custGeom>
              <a:avLst/>
              <a:gdLst/>
              <a:ahLst/>
              <a:cxnLst>
                <a:cxn ang="0">
                  <a:pos x="470" y="0"/>
                </a:cxn>
                <a:cxn ang="0">
                  <a:pos x="1325" y="0"/>
                </a:cxn>
                <a:cxn ang="0">
                  <a:pos x="1349" y="3"/>
                </a:cxn>
                <a:cxn ang="0">
                  <a:pos x="1371" y="11"/>
                </a:cxn>
                <a:cxn ang="0">
                  <a:pos x="1389" y="22"/>
                </a:cxn>
                <a:cxn ang="0">
                  <a:pos x="1404" y="38"/>
                </a:cxn>
                <a:cxn ang="0">
                  <a:pos x="1413" y="56"/>
                </a:cxn>
                <a:cxn ang="0">
                  <a:pos x="1416" y="76"/>
                </a:cxn>
                <a:cxn ang="0">
                  <a:pos x="1416" y="750"/>
                </a:cxn>
                <a:cxn ang="0">
                  <a:pos x="1700" y="750"/>
                </a:cxn>
                <a:cxn ang="0">
                  <a:pos x="1722" y="752"/>
                </a:cxn>
                <a:cxn ang="0">
                  <a:pos x="1742" y="757"/>
                </a:cxn>
                <a:cxn ang="0">
                  <a:pos x="1760" y="767"/>
                </a:cxn>
                <a:cxn ang="0">
                  <a:pos x="1774" y="779"/>
                </a:cxn>
                <a:cxn ang="0">
                  <a:pos x="1786" y="793"/>
                </a:cxn>
                <a:cxn ang="0">
                  <a:pos x="1793" y="810"/>
                </a:cxn>
                <a:cxn ang="0">
                  <a:pos x="1795" y="828"/>
                </a:cxn>
                <a:cxn ang="0">
                  <a:pos x="1793" y="842"/>
                </a:cxn>
                <a:cxn ang="0">
                  <a:pos x="1789" y="857"/>
                </a:cxn>
                <a:cxn ang="0">
                  <a:pos x="1781" y="870"/>
                </a:cxn>
                <a:cxn ang="0">
                  <a:pos x="1770" y="881"/>
                </a:cxn>
                <a:cxn ang="0">
                  <a:pos x="1768" y="882"/>
                </a:cxn>
                <a:cxn ang="0">
                  <a:pos x="1768" y="883"/>
                </a:cxn>
                <a:cxn ang="0">
                  <a:pos x="1766" y="883"/>
                </a:cxn>
                <a:cxn ang="0">
                  <a:pos x="966" y="1655"/>
                </a:cxn>
                <a:cxn ang="0">
                  <a:pos x="963" y="1655"/>
                </a:cxn>
                <a:cxn ang="0">
                  <a:pos x="944" y="1667"/>
                </a:cxn>
                <a:cxn ang="0">
                  <a:pos x="922" y="1674"/>
                </a:cxn>
                <a:cxn ang="0">
                  <a:pos x="898" y="1677"/>
                </a:cxn>
                <a:cxn ang="0">
                  <a:pos x="877" y="1675"/>
                </a:cxn>
                <a:cxn ang="0">
                  <a:pos x="857" y="1670"/>
                </a:cxn>
                <a:cxn ang="0">
                  <a:pos x="840" y="1661"/>
                </a:cxn>
                <a:cxn ang="0">
                  <a:pos x="825" y="1650"/>
                </a:cxn>
                <a:cxn ang="0">
                  <a:pos x="27" y="883"/>
                </a:cxn>
                <a:cxn ang="0">
                  <a:pos x="27" y="882"/>
                </a:cxn>
                <a:cxn ang="0">
                  <a:pos x="16" y="871"/>
                </a:cxn>
                <a:cxn ang="0">
                  <a:pos x="7" y="858"/>
                </a:cxn>
                <a:cxn ang="0">
                  <a:pos x="2" y="843"/>
                </a:cxn>
                <a:cxn ang="0">
                  <a:pos x="0" y="828"/>
                </a:cxn>
                <a:cxn ang="0">
                  <a:pos x="2" y="810"/>
                </a:cxn>
                <a:cxn ang="0">
                  <a:pos x="9" y="793"/>
                </a:cxn>
                <a:cxn ang="0">
                  <a:pos x="21" y="779"/>
                </a:cxn>
                <a:cxn ang="0">
                  <a:pos x="36" y="767"/>
                </a:cxn>
                <a:cxn ang="0">
                  <a:pos x="53" y="757"/>
                </a:cxn>
                <a:cxn ang="0">
                  <a:pos x="73" y="752"/>
                </a:cxn>
                <a:cxn ang="0">
                  <a:pos x="95" y="750"/>
                </a:cxn>
                <a:cxn ang="0">
                  <a:pos x="378" y="750"/>
                </a:cxn>
                <a:cxn ang="0">
                  <a:pos x="378" y="76"/>
                </a:cxn>
                <a:cxn ang="0">
                  <a:pos x="380" y="58"/>
                </a:cxn>
                <a:cxn ang="0">
                  <a:pos x="388" y="42"/>
                </a:cxn>
                <a:cxn ang="0">
                  <a:pos x="399" y="29"/>
                </a:cxn>
                <a:cxn ang="0">
                  <a:pos x="413" y="17"/>
                </a:cxn>
                <a:cxn ang="0">
                  <a:pos x="430" y="8"/>
                </a:cxn>
                <a:cxn ang="0">
                  <a:pos x="449" y="2"/>
                </a:cxn>
                <a:cxn ang="0">
                  <a:pos x="470" y="0"/>
                </a:cxn>
              </a:cxnLst>
              <a:rect l="0" t="0" r="r" b="b"/>
              <a:pathLst>
                <a:path w="1795" h="1677">
                  <a:moveTo>
                    <a:pt x="470" y="0"/>
                  </a:moveTo>
                  <a:lnTo>
                    <a:pt x="1325" y="0"/>
                  </a:lnTo>
                  <a:lnTo>
                    <a:pt x="1349" y="3"/>
                  </a:lnTo>
                  <a:lnTo>
                    <a:pt x="1371" y="11"/>
                  </a:lnTo>
                  <a:lnTo>
                    <a:pt x="1389" y="22"/>
                  </a:lnTo>
                  <a:lnTo>
                    <a:pt x="1404" y="38"/>
                  </a:lnTo>
                  <a:lnTo>
                    <a:pt x="1413" y="56"/>
                  </a:lnTo>
                  <a:lnTo>
                    <a:pt x="1416" y="76"/>
                  </a:lnTo>
                  <a:lnTo>
                    <a:pt x="1416" y="750"/>
                  </a:lnTo>
                  <a:lnTo>
                    <a:pt x="1700" y="750"/>
                  </a:lnTo>
                  <a:lnTo>
                    <a:pt x="1722" y="752"/>
                  </a:lnTo>
                  <a:lnTo>
                    <a:pt x="1742" y="757"/>
                  </a:lnTo>
                  <a:lnTo>
                    <a:pt x="1760" y="767"/>
                  </a:lnTo>
                  <a:lnTo>
                    <a:pt x="1774" y="779"/>
                  </a:lnTo>
                  <a:lnTo>
                    <a:pt x="1786" y="793"/>
                  </a:lnTo>
                  <a:lnTo>
                    <a:pt x="1793" y="810"/>
                  </a:lnTo>
                  <a:lnTo>
                    <a:pt x="1795" y="828"/>
                  </a:lnTo>
                  <a:lnTo>
                    <a:pt x="1793" y="842"/>
                  </a:lnTo>
                  <a:lnTo>
                    <a:pt x="1789" y="857"/>
                  </a:lnTo>
                  <a:lnTo>
                    <a:pt x="1781" y="870"/>
                  </a:lnTo>
                  <a:lnTo>
                    <a:pt x="1770" y="881"/>
                  </a:lnTo>
                  <a:lnTo>
                    <a:pt x="1768" y="882"/>
                  </a:lnTo>
                  <a:lnTo>
                    <a:pt x="1768" y="883"/>
                  </a:lnTo>
                  <a:lnTo>
                    <a:pt x="1766" y="883"/>
                  </a:lnTo>
                  <a:lnTo>
                    <a:pt x="966" y="1655"/>
                  </a:lnTo>
                  <a:lnTo>
                    <a:pt x="963" y="1655"/>
                  </a:lnTo>
                  <a:lnTo>
                    <a:pt x="944" y="1667"/>
                  </a:lnTo>
                  <a:lnTo>
                    <a:pt x="922" y="1674"/>
                  </a:lnTo>
                  <a:lnTo>
                    <a:pt x="898" y="1677"/>
                  </a:lnTo>
                  <a:lnTo>
                    <a:pt x="877" y="1675"/>
                  </a:lnTo>
                  <a:lnTo>
                    <a:pt x="857" y="1670"/>
                  </a:lnTo>
                  <a:lnTo>
                    <a:pt x="840" y="1661"/>
                  </a:lnTo>
                  <a:lnTo>
                    <a:pt x="825" y="1650"/>
                  </a:lnTo>
                  <a:lnTo>
                    <a:pt x="27" y="883"/>
                  </a:lnTo>
                  <a:lnTo>
                    <a:pt x="27" y="882"/>
                  </a:lnTo>
                  <a:lnTo>
                    <a:pt x="16" y="871"/>
                  </a:lnTo>
                  <a:lnTo>
                    <a:pt x="7" y="858"/>
                  </a:lnTo>
                  <a:lnTo>
                    <a:pt x="2" y="843"/>
                  </a:lnTo>
                  <a:lnTo>
                    <a:pt x="0" y="828"/>
                  </a:lnTo>
                  <a:lnTo>
                    <a:pt x="2" y="810"/>
                  </a:lnTo>
                  <a:lnTo>
                    <a:pt x="9" y="793"/>
                  </a:lnTo>
                  <a:lnTo>
                    <a:pt x="21" y="779"/>
                  </a:lnTo>
                  <a:lnTo>
                    <a:pt x="36" y="767"/>
                  </a:lnTo>
                  <a:lnTo>
                    <a:pt x="53" y="757"/>
                  </a:lnTo>
                  <a:lnTo>
                    <a:pt x="73" y="752"/>
                  </a:lnTo>
                  <a:lnTo>
                    <a:pt x="95" y="750"/>
                  </a:lnTo>
                  <a:lnTo>
                    <a:pt x="378" y="750"/>
                  </a:lnTo>
                  <a:lnTo>
                    <a:pt x="378" y="76"/>
                  </a:lnTo>
                  <a:lnTo>
                    <a:pt x="380" y="58"/>
                  </a:lnTo>
                  <a:lnTo>
                    <a:pt x="388" y="42"/>
                  </a:lnTo>
                  <a:lnTo>
                    <a:pt x="399" y="29"/>
                  </a:lnTo>
                  <a:lnTo>
                    <a:pt x="413" y="17"/>
                  </a:lnTo>
                  <a:lnTo>
                    <a:pt x="430" y="8"/>
                  </a:lnTo>
                  <a:lnTo>
                    <a:pt x="449" y="2"/>
                  </a:lnTo>
                  <a:lnTo>
                    <a:pt x="47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7" name="Gruppieren 116"/>
          <p:cNvGrpSpPr/>
          <p:nvPr/>
        </p:nvGrpSpPr>
        <p:grpSpPr>
          <a:xfrm>
            <a:off x="6948264" y="4256220"/>
            <a:ext cx="252413" cy="312738"/>
            <a:chOff x="3347864" y="2204864"/>
            <a:chExt cx="252413" cy="312738"/>
          </a:xfrm>
        </p:grpSpPr>
        <p:sp>
          <p:nvSpPr>
            <p:cNvPr id="29" name="Freeform 64"/>
            <p:cNvSpPr>
              <a:spLocks noEditPoints="1"/>
            </p:cNvSpPr>
            <p:nvPr/>
          </p:nvSpPr>
          <p:spPr bwMode="auto">
            <a:xfrm>
              <a:off x="3347864" y="2204864"/>
              <a:ext cx="252413" cy="312738"/>
            </a:xfrm>
            <a:custGeom>
              <a:avLst/>
              <a:gdLst/>
              <a:ahLst/>
              <a:cxnLst>
                <a:cxn ang="0">
                  <a:pos x="301" y="193"/>
                </a:cxn>
                <a:cxn ang="0">
                  <a:pos x="251" y="214"/>
                </a:cxn>
                <a:cxn ang="0">
                  <a:pos x="213" y="252"/>
                </a:cxn>
                <a:cxn ang="0">
                  <a:pos x="193" y="301"/>
                </a:cxn>
                <a:cxn ang="0">
                  <a:pos x="190" y="3026"/>
                </a:cxn>
                <a:cxn ang="0">
                  <a:pos x="201" y="3080"/>
                </a:cxn>
                <a:cxn ang="0">
                  <a:pos x="231" y="3124"/>
                </a:cxn>
                <a:cxn ang="0">
                  <a:pos x="275" y="3154"/>
                </a:cxn>
                <a:cxn ang="0">
                  <a:pos x="329" y="3165"/>
                </a:cxn>
                <a:cxn ang="0">
                  <a:pos x="2404" y="3162"/>
                </a:cxn>
                <a:cxn ang="0">
                  <a:pos x="2453" y="3142"/>
                </a:cxn>
                <a:cxn ang="0">
                  <a:pos x="2491" y="3104"/>
                </a:cxn>
                <a:cxn ang="0">
                  <a:pos x="2512" y="3054"/>
                </a:cxn>
                <a:cxn ang="0">
                  <a:pos x="2515" y="1087"/>
                </a:cxn>
                <a:cxn ang="0">
                  <a:pos x="1903" y="1084"/>
                </a:cxn>
                <a:cxn ang="0">
                  <a:pos x="1818" y="1062"/>
                </a:cxn>
                <a:cxn ang="0">
                  <a:pos x="1745" y="1018"/>
                </a:cxn>
                <a:cxn ang="0">
                  <a:pos x="1687" y="960"/>
                </a:cxn>
                <a:cxn ang="0">
                  <a:pos x="1643" y="886"/>
                </a:cxn>
                <a:cxn ang="0">
                  <a:pos x="1621" y="802"/>
                </a:cxn>
                <a:cxn ang="0">
                  <a:pos x="1618" y="190"/>
                </a:cxn>
                <a:cxn ang="0">
                  <a:pos x="329" y="0"/>
                </a:cxn>
                <a:cxn ang="0">
                  <a:pos x="1555" y="2"/>
                </a:cxn>
                <a:cxn ang="0">
                  <a:pos x="1627" y="17"/>
                </a:cxn>
                <a:cxn ang="0">
                  <a:pos x="1699" y="44"/>
                </a:cxn>
                <a:cxn ang="0">
                  <a:pos x="1766" y="81"/>
                </a:cxn>
                <a:cxn ang="0">
                  <a:pos x="1821" y="124"/>
                </a:cxn>
                <a:cxn ang="0">
                  <a:pos x="2603" y="909"/>
                </a:cxn>
                <a:cxn ang="0">
                  <a:pos x="2643" y="971"/>
                </a:cxn>
                <a:cxn ang="0">
                  <a:pos x="2676" y="1041"/>
                </a:cxn>
                <a:cxn ang="0">
                  <a:pos x="2696" y="1114"/>
                </a:cxn>
                <a:cxn ang="0">
                  <a:pos x="2705" y="1183"/>
                </a:cxn>
                <a:cxn ang="0">
                  <a:pos x="2701" y="3071"/>
                </a:cxn>
                <a:cxn ang="0">
                  <a:pos x="2679" y="3154"/>
                </a:cxn>
                <a:cxn ang="0">
                  <a:pos x="2636" y="3227"/>
                </a:cxn>
                <a:cxn ang="0">
                  <a:pos x="2577" y="3286"/>
                </a:cxn>
                <a:cxn ang="0">
                  <a:pos x="2504" y="3329"/>
                </a:cxn>
                <a:cxn ang="0">
                  <a:pos x="2420" y="3352"/>
                </a:cxn>
                <a:cxn ang="0">
                  <a:pos x="329" y="3355"/>
                </a:cxn>
                <a:cxn ang="0">
                  <a:pos x="241" y="3344"/>
                </a:cxn>
                <a:cxn ang="0">
                  <a:pos x="163" y="3310"/>
                </a:cxn>
                <a:cxn ang="0">
                  <a:pos x="96" y="3259"/>
                </a:cxn>
                <a:cxn ang="0">
                  <a:pos x="45" y="3192"/>
                </a:cxn>
                <a:cxn ang="0">
                  <a:pos x="11" y="3114"/>
                </a:cxn>
                <a:cxn ang="0">
                  <a:pos x="0" y="3026"/>
                </a:cxn>
                <a:cxn ang="0">
                  <a:pos x="3" y="285"/>
                </a:cxn>
                <a:cxn ang="0">
                  <a:pos x="26" y="201"/>
                </a:cxn>
                <a:cxn ang="0">
                  <a:pos x="69" y="128"/>
                </a:cxn>
                <a:cxn ang="0">
                  <a:pos x="128" y="69"/>
                </a:cxn>
                <a:cxn ang="0">
                  <a:pos x="201" y="26"/>
                </a:cxn>
                <a:cxn ang="0">
                  <a:pos x="284" y="3"/>
                </a:cxn>
              </a:cxnLst>
              <a:rect l="0" t="0" r="r" b="b"/>
              <a:pathLst>
                <a:path w="2705" h="3355">
                  <a:moveTo>
                    <a:pt x="329" y="190"/>
                  </a:moveTo>
                  <a:lnTo>
                    <a:pt x="301" y="193"/>
                  </a:lnTo>
                  <a:lnTo>
                    <a:pt x="275" y="201"/>
                  </a:lnTo>
                  <a:lnTo>
                    <a:pt x="251" y="214"/>
                  </a:lnTo>
                  <a:lnTo>
                    <a:pt x="231" y="231"/>
                  </a:lnTo>
                  <a:lnTo>
                    <a:pt x="213" y="252"/>
                  </a:lnTo>
                  <a:lnTo>
                    <a:pt x="201" y="275"/>
                  </a:lnTo>
                  <a:lnTo>
                    <a:pt x="193" y="301"/>
                  </a:lnTo>
                  <a:lnTo>
                    <a:pt x="190" y="329"/>
                  </a:lnTo>
                  <a:lnTo>
                    <a:pt x="190" y="3026"/>
                  </a:lnTo>
                  <a:lnTo>
                    <a:pt x="193" y="3054"/>
                  </a:lnTo>
                  <a:lnTo>
                    <a:pt x="201" y="3080"/>
                  </a:lnTo>
                  <a:lnTo>
                    <a:pt x="213" y="3104"/>
                  </a:lnTo>
                  <a:lnTo>
                    <a:pt x="231" y="3124"/>
                  </a:lnTo>
                  <a:lnTo>
                    <a:pt x="251" y="3142"/>
                  </a:lnTo>
                  <a:lnTo>
                    <a:pt x="275" y="3154"/>
                  </a:lnTo>
                  <a:lnTo>
                    <a:pt x="301" y="3162"/>
                  </a:lnTo>
                  <a:lnTo>
                    <a:pt x="329" y="3165"/>
                  </a:lnTo>
                  <a:lnTo>
                    <a:pt x="2376" y="3165"/>
                  </a:lnTo>
                  <a:lnTo>
                    <a:pt x="2404" y="3162"/>
                  </a:lnTo>
                  <a:lnTo>
                    <a:pt x="2429" y="3154"/>
                  </a:lnTo>
                  <a:lnTo>
                    <a:pt x="2453" y="3142"/>
                  </a:lnTo>
                  <a:lnTo>
                    <a:pt x="2474" y="3124"/>
                  </a:lnTo>
                  <a:lnTo>
                    <a:pt x="2491" y="3104"/>
                  </a:lnTo>
                  <a:lnTo>
                    <a:pt x="2504" y="3080"/>
                  </a:lnTo>
                  <a:lnTo>
                    <a:pt x="2512" y="3054"/>
                  </a:lnTo>
                  <a:lnTo>
                    <a:pt x="2515" y="3026"/>
                  </a:lnTo>
                  <a:lnTo>
                    <a:pt x="2515" y="1087"/>
                  </a:lnTo>
                  <a:lnTo>
                    <a:pt x="1947" y="1087"/>
                  </a:lnTo>
                  <a:lnTo>
                    <a:pt x="1903" y="1084"/>
                  </a:lnTo>
                  <a:lnTo>
                    <a:pt x="1860" y="1076"/>
                  </a:lnTo>
                  <a:lnTo>
                    <a:pt x="1818" y="1062"/>
                  </a:lnTo>
                  <a:lnTo>
                    <a:pt x="1780" y="1042"/>
                  </a:lnTo>
                  <a:lnTo>
                    <a:pt x="1745" y="1018"/>
                  </a:lnTo>
                  <a:lnTo>
                    <a:pt x="1714" y="990"/>
                  </a:lnTo>
                  <a:lnTo>
                    <a:pt x="1687" y="960"/>
                  </a:lnTo>
                  <a:lnTo>
                    <a:pt x="1663" y="925"/>
                  </a:lnTo>
                  <a:lnTo>
                    <a:pt x="1643" y="886"/>
                  </a:lnTo>
                  <a:lnTo>
                    <a:pt x="1629" y="845"/>
                  </a:lnTo>
                  <a:lnTo>
                    <a:pt x="1621" y="802"/>
                  </a:lnTo>
                  <a:lnTo>
                    <a:pt x="1618" y="758"/>
                  </a:lnTo>
                  <a:lnTo>
                    <a:pt x="1618" y="190"/>
                  </a:lnTo>
                  <a:lnTo>
                    <a:pt x="329" y="190"/>
                  </a:lnTo>
                  <a:close/>
                  <a:moveTo>
                    <a:pt x="329" y="0"/>
                  </a:moveTo>
                  <a:lnTo>
                    <a:pt x="1522" y="0"/>
                  </a:lnTo>
                  <a:lnTo>
                    <a:pt x="1555" y="2"/>
                  </a:lnTo>
                  <a:lnTo>
                    <a:pt x="1591" y="8"/>
                  </a:lnTo>
                  <a:lnTo>
                    <a:pt x="1627" y="17"/>
                  </a:lnTo>
                  <a:lnTo>
                    <a:pt x="1664" y="29"/>
                  </a:lnTo>
                  <a:lnTo>
                    <a:pt x="1699" y="44"/>
                  </a:lnTo>
                  <a:lnTo>
                    <a:pt x="1734" y="61"/>
                  </a:lnTo>
                  <a:lnTo>
                    <a:pt x="1766" y="81"/>
                  </a:lnTo>
                  <a:lnTo>
                    <a:pt x="1796" y="101"/>
                  </a:lnTo>
                  <a:lnTo>
                    <a:pt x="1821" y="124"/>
                  </a:lnTo>
                  <a:lnTo>
                    <a:pt x="2581" y="884"/>
                  </a:lnTo>
                  <a:lnTo>
                    <a:pt x="2603" y="909"/>
                  </a:lnTo>
                  <a:lnTo>
                    <a:pt x="2624" y="939"/>
                  </a:lnTo>
                  <a:lnTo>
                    <a:pt x="2643" y="971"/>
                  </a:lnTo>
                  <a:lnTo>
                    <a:pt x="2660" y="1006"/>
                  </a:lnTo>
                  <a:lnTo>
                    <a:pt x="2676" y="1041"/>
                  </a:lnTo>
                  <a:lnTo>
                    <a:pt x="2688" y="1078"/>
                  </a:lnTo>
                  <a:lnTo>
                    <a:pt x="2696" y="1114"/>
                  </a:lnTo>
                  <a:lnTo>
                    <a:pt x="2702" y="1150"/>
                  </a:lnTo>
                  <a:lnTo>
                    <a:pt x="2705" y="1183"/>
                  </a:lnTo>
                  <a:lnTo>
                    <a:pt x="2705" y="3026"/>
                  </a:lnTo>
                  <a:lnTo>
                    <a:pt x="2701" y="3071"/>
                  </a:lnTo>
                  <a:lnTo>
                    <a:pt x="2693" y="3114"/>
                  </a:lnTo>
                  <a:lnTo>
                    <a:pt x="2679" y="3154"/>
                  </a:lnTo>
                  <a:lnTo>
                    <a:pt x="2659" y="3192"/>
                  </a:lnTo>
                  <a:lnTo>
                    <a:pt x="2636" y="3227"/>
                  </a:lnTo>
                  <a:lnTo>
                    <a:pt x="2609" y="3259"/>
                  </a:lnTo>
                  <a:lnTo>
                    <a:pt x="2577" y="3286"/>
                  </a:lnTo>
                  <a:lnTo>
                    <a:pt x="2542" y="3310"/>
                  </a:lnTo>
                  <a:lnTo>
                    <a:pt x="2504" y="3329"/>
                  </a:lnTo>
                  <a:lnTo>
                    <a:pt x="2463" y="3344"/>
                  </a:lnTo>
                  <a:lnTo>
                    <a:pt x="2420" y="3352"/>
                  </a:lnTo>
                  <a:lnTo>
                    <a:pt x="2376" y="3355"/>
                  </a:lnTo>
                  <a:lnTo>
                    <a:pt x="329" y="3355"/>
                  </a:lnTo>
                  <a:lnTo>
                    <a:pt x="284" y="3352"/>
                  </a:lnTo>
                  <a:lnTo>
                    <a:pt x="241" y="3344"/>
                  </a:lnTo>
                  <a:lnTo>
                    <a:pt x="201" y="3329"/>
                  </a:lnTo>
                  <a:lnTo>
                    <a:pt x="163" y="3310"/>
                  </a:lnTo>
                  <a:lnTo>
                    <a:pt x="128" y="3286"/>
                  </a:lnTo>
                  <a:lnTo>
                    <a:pt x="96" y="3259"/>
                  </a:lnTo>
                  <a:lnTo>
                    <a:pt x="69" y="3227"/>
                  </a:lnTo>
                  <a:lnTo>
                    <a:pt x="45" y="3192"/>
                  </a:lnTo>
                  <a:lnTo>
                    <a:pt x="26" y="3154"/>
                  </a:lnTo>
                  <a:lnTo>
                    <a:pt x="11" y="3114"/>
                  </a:lnTo>
                  <a:lnTo>
                    <a:pt x="3" y="3071"/>
                  </a:lnTo>
                  <a:lnTo>
                    <a:pt x="0" y="3026"/>
                  </a:lnTo>
                  <a:lnTo>
                    <a:pt x="0" y="329"/>
                  </a:lnTo>
                  <a:lnTo>
                    <a:pt x="3" y="285"/>
                  </a:lnTo>
                  <a:lnTo>
                    <a:pt x="11" y="241"/>
                  </a:lnTo>
                  <a:lnTo>
                    <a:pt x="26" y="201"/>
                  </a:lnTo>
                  <a:lnTo>
                    <a:pt x="45" y="163"/>
                  </a:lnTo>
                  <a:lnTo>
                    <a:pt x="69" y="128"/>
                  </a:lnTo>
                  <a:lnTo>
                    <a:pt x="96" y="96"/>
                  </a:lnTo>
                  <a:lnTo>
                    <a:pt x="128" y="69"/>
                  </a:lnTo>
                  <a:lnTo>
                    <a:pt x="163" y="46"/>
                  </a:lnTo>
                  <a:lnTo>
                    <a:pt x="201" y="26"/>
                  </a:lnTo>
                  <a:lnTo>
                    <a:pt x="241" y="12"/>
                  </a:lnTo>
                  <a:lnTo>
                    <a:pt x="284" y="3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Freeform 65"/>
            <p:cNvSpPr>
              <a:spLocks/>
            </p:cNvSpPr>
            <p:nvPr/>
          </p:nvSpPr>
          <p:spPr bwMode="auto">
            <a:xfrm>
              <a:off x="3390727" y="2400126"/>
              <a:ext cx="166688" cy="20638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1710" y="0"/>
                </a:cxn>
                <a:cxn ang="0">
                  <a:pos x="1729" y="2"/>
                </a:cxn>
                <a:cxn ang="0">
                  <a:pos x="1748" y="9"/>
                </a:cxn>
                <a:cxn ang="0">
                  <a:pos x="1764" y="19"/>
                </a:cxn>
                <a:cxn ang="0">
                  <a:pos x="1778" y="33"/>
                </a:cxn>
                <a:cxn ang="0">
                  <a:pos x="1788" y="48"/>
                </a:cxn>
                <a:cxn ang="0">
                  <a:pos x="1794" y="67"/>
                </a:cxn>
                <a:cxn ang="0">
                  <a:pos x="1796" y="86"/>
                </a:cxn>
                <a:cxn ang="0">
                  <a:pos x="1796" y="134"/>
                </a:cxn>
                <a:cxn ang="0">
                  <a:pos x="1794" y="153"/>
                </a:cxn>
                <a:cxn ang="0">
                  <a:pos x="1788" y="172"/>
                </a:cxn>
                <a:cxn ang="0">
                  <a:pos x="1778" y="187"/>
                </a:cxn>
                <a:cxn ang="0">
                  <a:pos x="1764" y="201"/>
                </a:cxn>
                <a:cxn ang="0">
                  <a:pos x="1748" y="211"/>
                </a:cxn>
                <a:cxn ang="0">
                  <a:pos x="1729" y="218"/>
                </a:cxn>
                <a:cxn ang="0">
                  <a:pos x="1710" y="220"/>
                </a:cxn>
                <a:cxn ang="0">
                  <a:pos x="87" y="220"/>
                </a:cxn>
                <a:cxn ang="0">
                  <a:pos x="64" y="217"/>
                </a:cxn>
                <a:cxn ang="0">
                  <a:pos x="44" y="208"/>
                </a:cxn>
                <a:cxn ang="0">
                  <a:pos x="26" y="195"/>
                </a:cxn>
                <a:cxn ang="0">
                  <a:pos x="13" y="177"/>
                </a:cxn>
                <a:cxn ang="0">
                  <a:pos x="3" y="157"/>
                </a:cxn>
                <a:cxn ang="0">
                  <a:pos x="0" y="134"/>
                </a:cxn>
                <a:cxn ang="0">
                  <a:pos x="0" y="86"/>
                </a:cxn>
                <a:cxn ang="0">
                  <a:pos x="3" y="64"/>
                </a:cxn>
                <a:cxn ang="0">
                  <a:pos x="13" y="43"/>
                </a:cxn>
                <a:cxn ang="0">
                  <a:pos x="26" y="26"/>
                </a:cxn>
                <a:cxn ang="0">
                  <a:pos x="44" y="12"/>
                </a:cxn>
                <a:cxn ang="0">
                  <a:pos x="64" y="3"/>
                </a:cxn>
                <a:cxn ang="0">
                  <a:pos x="87" y="0"/>
                </a:cxn>
              </a:cxnLst>
              <a:rect l="0" t="0" r="r" b="b"/>
              <a:pathLst>
                <a:path w="1796" h="220">
                  <a:moveTo>
                    <a:pt x="87" y="0"/>
                  </a:moveTo>
                  <a:lnTo>
                    <a:pt x="1710" y="0"/>
                  </a:lnTo>
                  <a:lnTo>
                    <a:pt x="1729" y="2"/>
                  </a:lnTo>
                  <a:lnTo>
                    <a:pt x="1748" y="9"/>
                  </a:lnTo>
                  <a:lnTo>
                    <a:pt x="1764" y="19"/>
                  </a:lnTo>
                  <a:lnTo>
                    <a:pt x="1778" y="33"/>
                  </a:lnTo>
                  <a:lnTo>
                    <a:pt x="1788" y="48"/>
                  </a:lnTo>
                  <a:lnTo>
                    <a:pt x="1794" y="67"/>
                  </a:lnTo>
                  <a:lnTo>
                    <a:pt x="1796" y="86"/>
                  </a:lnTo>
                  <a:lnTo>
                    <a:pt x="1796" y="134"/>
                  </a:lnTo>
                  <a:lnTo>
                    <a:pt x="1794" y="153"/>
                  </a:lnTo>
                  <a:lnTo>
                    <a:pt x="1788" y="172"/>
                  </a:lnTo>
                  <a:lnTo>
                    <a:pt x="1778" y="187"/>
                  </a:lnTo>
                  <a:lnTo>
                    <a:pt x="1764" y="201"/>
                  </a:lnTo>
                  <a:lnTo>
                    <a:pt x="1748" y="211"/>
                  </a:lnTo>
                  <a:lnTo>
                    <a:pt x="1729" y="218"/>
                  </a:lnTo>
                  <a:lnTo>
                    <a:pt x="1710" y="220"/>
                  </a:lnTo>
                  <a:lnTo>
                    <a:pt x="87" y="220"/>
                  </a:lnTo>
                  <a:lnTo>
                    <a:pt x="64" y="217"/>
                  </a:lnTo>
                  <a:lnTo>
                    <a:pt x="44" y="208"/>
                  </a:lnTo>
                  <a:lnTo>
                    <a:pt x="26" y="195"/>
                  </a:lnTo>
                  <a:lnTo>
                    <a:pt x="13" y="177"/>
                  </a:lnTo>
                  <a:lnTo>
                    <a:pt x="3" y="157"/>
                  </a:lnTo>
                  <a:lnTo>
                    <a:pt x="0" y="134"/>
                  </a:lnTo>
                  <a:lnTo>
                    <a:pt x="0" y="86"/>
                  </a:lnTo>
                  <a:lnTo>
                    <a:pt x="3" y="64"/>
                  </a:lnTo>
                  <a:lnTo>
                    <a:pt x="13" y="43"/>
                  </a:lnTo>
                  <a:lnTo>
                    <a:pt x="26" y="26"/>
                  </a:lnTo>
                  <a:lnTo>
                    <a:pt x="44" y="12"/>
                  </a:lnTo>
                  <a:lnTo>
                    <a:pt x="64" y="3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Freeform 66"/>
            <p:cNvSpPr>
              <a:spLocks/>
            </p:cNvSpPr>
            <p:nvPr/>
          </p:nvSpPr>
          <p:spPr bwMode="auto">
            <a:xfrm>
              <a:off x="3390727" y="2350914"/>
              <a:ext cx="166688" cy="20638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1710" y="0"/>
                </a:cxn>
                <a:cxn ang="0">
                  <a:pos x="1733" y="3"/>
                </a:cxn>
                <a:cxn ang="0">
                  <a:pos x="1754" y="11"/>
                </a:cxn>
                <a:cxn ang="0">
                  <a:pos x="1771" y="24"/>
                </a:cxn>
                <a:cxn ang="0">
                  <a:pos x="1785" y="42"/>
                </a:cxn>
                <a:cxn ang="0">
                  <a:pos x="1793" y="62"/>
                </a:cxn>
                <a:cxn ang="0">
                  <a:pos x="1796" y="85"/>
                </a:cxn>
                <a:cxn ang="0">
                  <a:pos x="1796" y="132"/>
                </a:cxn>
                <a:cxn ang="0">
                  <a:pos x="1794" y="152"/>
                </a:cxn>
                <a:cxn ang="0">
                  <a:pos x="1788" y="171"/>
                </a:cxn>
                <a:cxn ang="0">
                  <a:pos x="1778" y="186"/>
                </a:cxn>
                <a:cxn ang="0">
                  <a:pos x="1764" y="199"/>
                </a:cxn>
                <a:cxn ang="0">
                  <a:pos x="1748" y="210"/>
                </a:cxn>
                <a:cxn ang="0">
                  <a:pos x="1729" y="217"/>
                </a:cxn>
                <a:cxn ang="0">
                  <a:pos x="1710" y="219"/>
                </a:cxn>
                <a:cxn ang="0">
                  <a:pos x="87" y="219"/>
                </a:cxn>
                <a:cxn ang="0">
                  <a:pos x="64" y="216"/>
                </a:cxn>
                <a:cxn ang="0">
                  <a:pos x="44" y="207"/>
                </a:cxn>
                <a:cxn ang="0">
                  <a:pos x="26" y="193"/>
                </a:cxn>
                <a:cxn ang="0">
                  <a:pos x="13" y="176"/>
                </a:cxn>
                <a:cxn ang="0">
                  <a:pos x="3" y="155"/>
                </a:cxn>
                <a:cxn ang="0">
                  <a:pos x="0" y="132"/>
                </a:cxn>
                <a:cxn ang="0">
                  <a:pos x="0" y="85"/>
                </a:cxn>
                <a:cxn ang="0">
                  <a:pos x="3" y="62"/>
                </a:cxn>
                <a:cxn ang="0">
                  <a:pos x="13" y="42"/>
                </a:cxn>
                <a:cxn ang="0">
                  <a:pos x="26" y="24"/>
                </a:cxn>
                <a:cxn ang="0">
                  <a:pos x="44" y="11"/>
                </a:cxn>
                <a:cxn ang="0">
                  <a:pos x="64" y="3"/>
                </a:cxn>
                <a:cxn ang="0">
                  <a:pos x="87" y="0"/>
                </a:cxn>
              </a:cxnLst>
              <a:rect l="0" t="0" r="r" b="b"/>
              <a:pathLst>
                <a:path w="1796" h="219">
                  <a:moveTo>
                    <a:pt x="87" y="0"/>
                  </a:moveTo>
                  <a:lnTo>
                    <a:pt x="1710" y="0"/>
                  </a:lnTo>
                  <a:lnTo>
                    <a:pt x="1733" y="3"/>
                  </a:lnTo>
                  <a:lnTo>
                    <a:pt x="1754" y="11"/>
                  </a:lnTo>
                  <a:lnTo>
                    <a:pt x="1771" y="24"/>
                  </a:lnTo>
                  <a:lnTo>
                    <a:pt x="1785" y="42"/>
                  </a:lnTo>
                  <a:lnTo>
                    <a:pt x="1793" y="62"/>
                  </a:lnTo>
                  <a:lnTo>
                    <a:pt x="1796" y="85"/>
                  </a:lnTo>
                  <a:lnTo>
                    <a:pt x="1796" y="132"/>
                  </a:lnTo>
                  <a:lnTo>
                    <a:pt x="1794" y="152"/>
                  </a:lnTo>
                  <a:lnTo>
                    <a:pt x="1788" y="171"/>
                  </a:lnTo>
                  <a:lnTo>
                    <a:pt x="1778" y="186"/>
                  </a:lnTo>
                  <a:lnTo>
                    <a:pt x="1764" y="199"/>
                  </a:lnTo>
                  <a:lnTo>
                    <a:pt x="1748" y="210"/>
                  </a:lnTo>
                  <a:lnTo>
                    <a:pt x="1729" y="217"/>
                  </a:lnTo>
                  <a:lnTo>
                    <a:pt x="1710" y="219"/>
                  </a:lnTo>
                  <a:lnTo>
                    <a:pt x="87" y="219"/>
                  </a:lnTo>
                  <a:lnTo>
                    <a:pt x="64" y="216"/>
                  </a:lnTo>
                  <a:lnTo>
                    <a:pt x="44" y="207"/>
                  </a:lnTo>
                  <a:lnTo>
                    <a:pt x="26" y="193"/>
                  </a:lnTo>
                  <a:lnTo>
                    <a:pt x="13" y="176"/>
                  </a:lnTo>
                  <a:lnTo>
                    <a:pt x="3" y="155"/>
                  </a:lnTo>
                  <a:lnTo>
                    <a:pt x="0" y="132"/>
                  </a:lnTo>
                  <a:lnTo>
                    <a:pt x="0" y="85"/>
                  </a:lnTo>
                  <a:lnTo>
                    <a:pt x="3" y="62"/>
                  </a:lnTo>
                  <a:lnTo>
                    <a:pt x="13" y="42"/>
                  </a:lnTo>
                  <a:lnTo>
                    <a:pt x="26" y="24"/>
                  </a:lnTo>
                  <a:lnTo>
                    <a:pt x="44" y="11"/>
                  </a:lnTo>
                  <a:lnTo>
                    <a:pt x="64" y="3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Freeform 67"/>
            <p:cNvSpPr>
              <a:spLocks/>
            </p:cNvSpPr>
            <p:nvPr/>
          </p:nvSpPr>
          <p:spPr bwMode="auto">
            <a:xfrm>
              <a:off x="3390727" y="2449339"/>
              <a:ext cx="166688" cy="20638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1710" y="0"/>
                </a:cxn>
                <a:cxn ang="0">
                  <a:pos x="1729" y="2"/>
                </a:cxn>
                <a:cxn ang="0">
                  <a:pos x="1748" y="10"/>
                </a:cxn>
                <a:cxn ang="0">
                  <a:pos x="1764" y="20"/>
                </a:cxn>
                <a:cxn ang="0">
                  <a:pos x="1778" y="33"/>
                </a:cxn>
                <a:cxn ang="0">
                  <a:pos x="1788" y="49"/>
                </a:cxn>
                <a:cxn ang="0">
                  <a:pos x="1794" y="67"/>
                </a:cxn>
                <a:cxn ang="0">
                  <a:pos x="1796" y="87"/>
                </a:cxn>
                <a:cxn ang="0">
                  <a:pos x="1796" y="134"/>
                </a:cxn>
                <a:cxn ang="0">
                  <a:pos x="1793" y="157"/>
                </a:cxn>
                <a:cxn ang="0">
                  <a:pos x="1785" y="178"/>
                </a:cxn>
                <a:cxn ang="0">
                  <a:pos x="1771" y="195"/>
                </a:cxn>
                <a:cxn ang="0">
                  <a:pos x="1754" y="208"/>
                </a:cxn>
                <a:cxn ang="0">
                  <a:pos x="1733" y="217"/>
                </a:cxn>
                <a:cxn ang="0">
                  <a:pos x="1710" y="220"/>
                </a:cxn>
                <a:cxn ang="0">
                  <a:pos x="87" y="220"/>
                </a:cxn>
                <a:cxn ang="0">
                  <a:pos x="64" y="217"/>
                </a:cxn>
                <a:cxn ang="0">
                  <a:pos x="44" y="208"/>
                </a:cxn>
                <a:cxn ang="0">
                  <a:pos x="26" y="195"/>
                </a:cxn>
                <a:cxn ang="0">
                  <a:pos x="13" y="178"/>
                </a:cxn>
                <a:cxn ang="0">
                  <a:pos x="3" y="157"/>
                </a:cxn>
                <a:cxn ang="0">
                  <a:pos x="0" y="134"/>
                </a:cxn>
                <a:cxn ang="0">
                  <a:pos x="0" y="87"/>
                </a:cxn>
                <a:cxn ang="0">
                  <a:pos x="3" y="64"/>
                </a:cxn>
                <a:cxn ang="0">
                  <a:pos x="13" y="44"/>
                </a:cxn>
                <a:cxn ang="0">
                  <a:pos x="26" y="26"/>
                </a:cxn>
                <a:cxn ang="0">
                  <a:pos x="44" y="13"/>
                </a:cxn>
                <a:cxn ang="0">
                  <a:pos x="64" y="3"/>
                </a:cxn>
                <a:cxn ang="0">
                  <a:pos x="87" y="0"/>
                </a:cxn>
              </a:cxnLst>
              <a:rect l="0" t="0" r="r" b="b"/>
              <a:pathLst>
                <a:path w="1796" h="220">
                  <a:moveTo>
                    <a:pt x="87" y="0"/>
                  </a:moveTo>
                  <a:lnTo>
                    <a:pt x="1710" y="0"/>
                  </a:lnTo>
                  <a:lnTo>
                    <a:pt x="1729" y="2"/>
                  </a:lnTo>
                  <a:lnTo>
                    <a:pt x="1748" y="10"/>
                  </a:lnTo>
                  <a:lnTo>
                    <a:pt x="1764" y="20"/>
                  </a:lnTo>
                  <a:lnTo>
                    <a:pt x="1778" y="33"/>
                  </a:lnTo>
                  <a:lnTo>
                    <a:pt x="1788" y="49"/>
                  </a:lnTo>
                  <a:lnTo>
                    <a:pt x="1794" y="67"/>
                  </a:lnTo>
                  <a:lnTo>
                    <a:pt x="1796" y="87"/>
                  </a:lnTo>
                  <a:lnTo>
                    <a:pt x="1796" y="134"/>
                  </a:lnTo>
                  <a:lnTo>
                    <a:pt x="1793" y="157"/>
                  </a:lnTo>
                  <a:lnTo>
                    <a:pt x="1785" y="178"/>
                  </a:lnTo>
                  <a:lnTo>
                    <a:pt x="1771" y="195"/>
                  </a:lnTo>
                  <a:lnTo>
                    <a:pt x="1754" y="208"/>
                  </a:lnTo>
                  <a:lnTo>
                    <a:pt x="1733" y="217"/>
                  </a:lnTo>
                  <a:lnTo>
                    <a:pt x="1710" y="220"/>
                  </a:lnTo>
                  <a:lnTo>
                    <a:pt x="87" y="220"/>
                  </a:lnTo>
                  <a:lnTo>
                    <a:pt x="64" y="217"/>
                  </a:lnTo>
                  <a:lnTo>
                    <a:pt x="44" y="208"/>
                  </a:lnTo>
                  <a:lnTo>
                    <a:pt x="26" y="195"/>
                  </a:lnTo>
                  <a:lnTo>
                    <a:pt x="13" y="178"/>
                  </a:lnTo>
                  <a:lnTo>
                    <a:pt x="3" y="157"/>
                  </a:lnTo>
                  <a:lnTo>
                    <a:pt x="0" y="134"/>
                  </a:lnTo>
                  <a:lnTo>
                    <a:pt x="0" y="87"/>
                  </a:lnTo>
                  <a:lnTo>
                    <a:pt x="3" y="64"/>
                  </a:lnTo>
                  <a:lnTo>
                    <a:pt x="13" y="44"/>
                  </a:lnTo>
                  <a:lnTo>
                    <a:pt x="26" y="26"/>
                  </a:lnTo>
                  <a:lnTo>
                    <a:pt x="44" y="13"/>
                  </a:lnTo>
                  <a:lnTo>
                    <a:pt x="64" y="3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Freeform 68"/>
            <p:cNvSpPr>
              <a:spLocks/>
            </p:cNvSpPr>
            <p:nvPr/>
          </p:nvSpPr>
          <p:spPr bwMode="auto">
            <a:xfrm>
              <a:off x="3390727" y="2254076"/>
              <a:ext cx="85725" cy="19050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844" y="0"/>
                </a:cxn>
                <a:cxn ang="0">
                  <a:pos x="868" y="3"/>
                </a:cxn>
                <a:cxn ang="0">
                  <a:pos x="888" y="11"/>
                </a:cxn>
                <a:cxn ang="0">
                  <a:pos x="905" y="24"/>
                </a:cxn>
                <a:cxn ang="0">
                  <a:pos x="919" y="42"/>
                </a:cxn>
                <a:cxn ang="0">
                  <a:pos x="928" y="63"/>
                </a:cxn>
                <a:cxn ang="0">
                  <a:pos x="931" y="86"/>
                </a:cxn>
                <a:cxn ang="0">
                  <a:pos x="931" y="133"/>
                </a:cxn>
                <a:cxn ang="0">
                  <a:pos x="928" y="156"/>
                </a:cxn>
                <a:cxn ang="0">
                  <a:pos x="919" y="177"/>
                </a:cxn>
                <a:cxn ang="0">
                  <a:pos x="905" y="194"/>
                </a:cxn>
                <a:cxn ang="0">
                  <a:pos x="888" y="208"/>
                </a:cxn>
                <a:cxn ang="0">
                  <a:pos x="868" y="216"/>
                </a:cxn>
                <a:cxn ang="0">
                  <a:pos x="844" y="219"/>
                </a:cxn>
                <a:cxn ang="0">
                  <a:pos x="87" y="219"/>
                </a:cxn>
                <a:cxn ang="0">
                  <a:pos x="67" y="217"/>
                </a:cxn>
                <a:cxn ang="0">
                  <a:pos x="49" y="211"/>
                </a:cxn>
                <a:cxn ang="0">
                  <a:pos x="33" y="201"/>
                </a:cxn>
                <a:cxn ang="0">
                  <a:pos x="20" y="187"/>
                </a:cxn>
                <a:cxn ang="0">
                  <a:pos x="10" y="171"/>
                </a:cxn>
                <a:cxn ang="0">
                  <a:pos x="2" y="152"/>
                </a:cxn>
                <a:cxn ang="0">
                  <a:pos x="0" y="133"/>
                </a:cxn>
                <a:cxn ang="0">
                  <a:pos x="0" y="86"/>
                </a:cxn>
                <a:cxn ang="0">
                  <a:pos x="2" y="67"/>
                </a:cxn>
                <a:cxn ang="0">
                  <a:pos x="10" y="48"/>
                </a:cxn>
                <a:cxn ang="0">
                  <a:pos x="20" y="32"/>
                </a:cxn>
                <a:cxn ang="0">
                  <a:pos x="33" y="18"/>
                </a:cxn>
                <a:cxn ang="0">
                  <a:pos x="49" y="8"/>
                </a:cxn>
                <a:cxn ang="0">
                  <a:pos x="67" y="2"/>
                </a:cxn>
                <a:cxn ang="0">
                  <a:pos x="87" y="0"/>
                </a:cxn>
              </a:cxnLst>
              <a:rect l="0" t="0" r="r" b="b"/>
              <a:pathLst>
                <a:path w="931" h="219">
                  <a:moveTo>
                    <a:pt x="87" y="0"/>
                  </a:moveTo>
                  <a:lnTo>
                    <a:pt x="844" y="0"/>
                  </a:lnTo>
                  <a:lnTo>
                    <a:pt x="868" y="3"/>
                  </a:lnTo>
                  <a:lnTo>
                    <a:pt x="888" y="11"/>
                  </a:lnTo>
                  <a:lnTo>
                    <a:pt x="905" y="24"/>
                  </a:lnTo>
                  <a:lnTo>
                    <a:pt x="919" y="42"/>
                  </a:lnTo>
                  <a:lnTo>
                    <a:pt x="928" y="63"/>
                  </a:lnTo>
                  <a:lnTo>
                    <a:pt x="931" y="86"/>
                  </a:lnTo>
                  <a:lnTo>
                    <a:pt x="931" y="133"/>
                  </a:lnTo>
                  <a:lnTo>
                    <a:pt x="928" y="156"/>
                  </a:lnTo>
                  <a:lnTo>
                    <a:pt x="919" y="177"/>
                  </a:lnTo>
                  <a:lnTo>
                    <a:pt x="905" y="194"/>
                  </a:lnTo>
                  <a:lnTo>
                    <a:pt x="888" y="208"/>
                  </a:lnTo>
                  <a:lnTo>
                    <a:pt x="868" y="216"/>
                  </a:lnTo>
                  <a:lnTo>
                    <a:pt x="844" y="219"/>
                  </a:lnTo>
                  <a:lnTo>
                    <a:pt x="87" y="219"/>
                  </a:lnTo>
                  <a:lnTo>
                    <a:pt x="67" y="217"/>
                  </a:lnTo>
                  <a:lnTo>
                    <a:pt x="49" y="211"/>
                  </a:lnTo>
                  <a:lnTo>
                    <a:pt x="33" y="201"/>
                  </a:lnTo>
                  <a:lnTo>
                    <a:pt x="20" y="187"/>
                  </a:lnTo>
                  <a:lnTo>
                    <a:pt x="10" y="171"/>
                  </a:lnTo>
                  <a:lnTo>
                    <a:pt x="2" y="152"/>
                  </a:lnTo>
                  <a:lnTo>
                    <a:pt x="0" y="133"/>
                  </a:lnTo>
                  <a:lnTo>
                    <a:pt x="0" y="86"/>
                  </a:lnTo>
                  <a:lnTo>
                    <a:pt x="2" y="67"/>
                  </a:lnTo>
                  <a:lnTo>
                    <a:pt x="10" y="48"/>
                  </a:lnTo>
                  <a:lnTo>
                    <a:pt x="20" y="32"/>
                  </a:lnTo>
                  <a:lnTo>
                    <a:pt x="33" y="18"/>
                  </a:lnTo>
                  <a:lnTo>
                    <a:pt x="49" y="8"/>
                  </a:lnTo>
                  <a:lnTo>
                    <a:pt x="67" y="2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Freeform 69"/>
            <p:cNvSpPr>
              <a:spLocks/>
            </p:cNvSpPr>
            <p:nvPr/>
          </p:nvSpPr>
          <p:spPr bwMode="auto">
            <a:xfrm>
              <a:off x="3390727" y="2301701"/>
              <a:ext cx="85725" cy="20638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844" y="0"/>
                </a:cxn>
                <a:cxn ang="0">
                  <a:pos x="868" y="3"/>
                </a:cxn>
                <a:cxn ang="0">
                  <a:pos x="888" y="11"/>
                </a:cxn>
                <a:cxn ang="0">
                  <a:pos x="905" y="25"/>
                </a:cxn>
                <a:cxn ang="0">
                  <a:pos x="919" y="42"/>
                </a:cxn>
                <a:cxn ang="0">
                  <a:pos x="928" y="63"/>
                </a:cxn>
                <a:cxn ang="0">
                  <a:pos x="931" y="86"/>
                </a:cxn>
                <a:cxn ang="0">
                  <a:pos x="931" y="134"/>
                </a:cxn>
                <a:cxn ang="0">
                  <a:pos x="929" y="154"/>
                </a:cxn>
                <a:cxn ang="0">
                  <a:pos x="922" y="171"/>
                </a:cxn>
                <a:cxn ang="0">
                  <a:pos x="912" y="188"/>
                </a:cxn>
                <a:cxn ang="0">
                  <a:pos x="899" y="201"/>
                </a:cxn>
                <a:cxn ang="0">
                  <a:pos x="882" y="210"/>
                </a:cxn>
                <a:cxn ang="0">
                  <a:pos x="864" y="218"/>
                </a:cxn>
                <a:cxn ang="0">
                  <a:pos x="844" y="220"/>
                </a:cxn>
                <a:cxn ang="0">
                  <a:pos x="87" y="220"/>
                </a:cxn>
                <a:cxn ang="0">
                  <a:pos x="64" y="217"/>
                </a:cxn>
                <a:cxn ang="0">
                  <a:pos x="44" y="207"/>
                </a:cxn>
                <a:cxn ang="0">
                  <a:pos x="26" y="194"/>
                </a:cxn>
                <a:cxn ang="0">
                  <a:pos x="13" y="177"/>
                </a:cxn>
                <a:cxn ang="0">
                  <a:pos x="3" y="157"/>
                </a:cxn>
                <a:cxn ang="0">
                  <a:pos x="0" y="134"/>
                </a:cxn>
                <a:cxn ang="0">
                  <a:pos x="0" y="86"/>
                </a:cxn>
                <a:cxn ang="0">
                  <a:pos x="3" y="63"/>
                </a:cxn>
                <a:cxn ang="0">
                  <a:pos x="13" y="42"/>
                </a:cxn>
                <a:cxn ang="0">
                  <a:pos x="26" y="25"/>
                </a:cxn>
                <a:cxn ang="0">
                  <a:pos x="44" y="11"/>
                </a:cxn>
                <a:cxn ang="0">
                  <a:pos x="64" y="3"/>
                </a:cxn>
                <a:cxn ang="0">
                  <a:pos x="87" y="0"/>
                </a:cxn>
              </a:cxnLst>
              <a:rect l="0" t="0" r="r" b="b"/>
              <a:pathLst>
                <a:path w="931" h="220">
                  <a:moveTo>
                    <a:pt x="87" y="0"/>
                  </a:moveTo>
                  <a:lnTo>
                    <a:pt x="844" y="0"/>
                  </a:lnTo>
                  <a:lnTo>
                    <a:pt x="868" y="3"/>
                  </a:lnTo>
                  <a:lnTo>
                    <a:pt x="888" y="11"/>
                  </a:lnTo>
                  <a:lnTo>
                    <a:pt x="905" y="25"/>
                  </a:lnTo>
                  <a:lnTo>
                    <a:pt x="919" y="42"/>
                  </a:lnTo>
                  <a:lnTo>
                    <a:pt x="928" y="63"/>
                  </a:lnTo>
                  <a:lnTo>
                    <a:pt x="931" y="86"/>
                  </a:lnTo>
                  <a:lnTo>
                    <a:pt x="931" y="134"/>
                  </a:lnTo>
                  <a:lnTo>
                    <a:pt x="929" y="154"/>
                  </a:lnTo>
                  <a:lnTo>
                    <a:pt x="922" y="171"/>
                  </a:lnTo>
                  <a:lnTo>
                    <a:pt x="912" y="188"/>
                  </a:lnTo>
                  <a:lnTo>
                    <a:pt x="899" y="201"/>
                  </a:lnTo>
                  <a:lnTo>
                    <a:pt x="882" y="210"/>
                  </a:lnTo>
                  <a:lnTo>
                    <a:pt x="864" y="218"/>
                  </a:lnTo>
                  <a:lnTo>
                    <a:pt x="844" y="220"/>
                  </a:lnTo>
                  <a:lnTo>
                    <a:pt x="87" y="220"/>
                  </a:lnTo>
                  <a:lnTo>
                    <a:pt x="64" y="217"/>
                  </a:lnTo>
                  <a:lnTo>
                    <a:pt x="44" y="207"/>
                  </a:lnTo>
                  <a:lnTo>
                    <a:pt x="26" y="194"/>
                  </a:lnTo>
                  <a:lnTo>
                    <a:pt x="13" y="177"/>
                  </a:lnTo>
                  <a:lnTo>
                    <a:pt x="3" y="157"/>
                  </a:lnTo>
                  <a:lnTo>
                    <a:pt x="0" y="134"/>
                  </a:lnTo>
                  <a:lnTo>
                    <a:pt x="0" y="86"/>
                  </a:lnTo>
                  <a:lnTo>
                    <a:pt x="3" y="63"/>
                  </a:lnTo>
                  <a:lnTo>
                    <a:pt x="13" y="42"/>
                  </a:lnTo>
                  <a:lnTo>
                    <a:pt x="26" y="25"/>
                  </a:lnTo>
                  <a:lnTo>
                    <a:pt x="44" y="11"/>
                  </a:lnTo>
                  <a:lnTo>
                    <a:pt x="64" y="3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0" name="Gruppieren 119"/>
          <p:cNvGrpSpPr/>
          <p:nvPr/>
        </p:nvGrpSpPr>
        <p:grpSpPr>
          <a:xfrm>
            <a:off x="3445132" y="4256220"/>
            <a:ext cx="367772" cy="288032"/>
            <a:chOff x="3347864" y="2924944"/>
            <a:chExt cx="367772" cy="288032"/>
          </a:xfrm>
        </p:grpSpPr>
        <p:sp>
          <p:nvSpPr>
            <p:cNvPr id="36" name="Freeform 136"/>
            <p:cNvSpPr>
              <a:spLocks noEditPoints="1"/>
            </p:cNvSpPr>
            <p:nvPr/>
          </p:nvSpPr>
          <p:spPr bwMode="auto">
            <a:xfrm>
              <a:off x="3347864" y="2924944"/>
              <a:ext cx="325461" cy="84620"/>
            </a:xfrm>
            <a:custGeom>
              <a:avLst/>
              <a:gdLst/>
              <a:ahLst/>
              <a:cxnLst>
                <a:cxn ang="0">
                  <a:pos x="432" y="264"/>
                </a:cxn>
                <a:cxn ang="0">
                  <a:pos x="386" y="284"/>
                </a:cxn>
                <a:cxn ang="0">
                  <a:pos x="352" y="319"/>
                </a:cxn>
                <a:cxn ang="0">
                  <a:pos x="332" y="365"/>
                </a:cxn>
                <a:cxn ang="0">
                  <a:pos x="332" y="415"/>
                </a:cxn>
                <a:cxn ang="0">
                  <a:pos x="352" y="462"/>
                </a:cxn>
                <a:cxn ang="0">
                  <a:pos x="386" y="495"/>
                </a:cxn>
                <a:cxn ang="0">
                  <a:pos x="432" y="515"/>
                </a:cxn>
                <a:cxn ang="0">
                  <a:pos x="483" y="515"/>
                </a:cxn>
                <a:cxn ang="0">
                  <a:pos x="529" y="495"/>
                </a:cxn>
                <a:cxn ang="0">
                  <a:pos x="563" y="462"/>
                </a:cxn>
                <a:cxn ang="0">
                  <a:pos x="583" y="415"/>
                </a:cxn>
                <a:cxn ang="0">
                  <a:pos x="583" y="365"/>
                </a:cxn>
                <a:cxn ang="0">
                  <a:pos x="563" y="319"/>
                </a:cxn>
                <a:cxn ang="0">
                  <a:pos x="529" y="284"/>
                </a:cxn>
                <a:cxn ang="0">
                  <a:pos x="483" y="264"/>
                </a:cxn>
                <a:cxn ang="0">
                  <a:pos x="366" y="0"/>
                </a:cxn>
                <a:cxn ang="0">
                  <a:pos x="2687" y="3"/>
                </a:cxn>
                <a:cxn ang="0">
                  <a:pos x="2780" y="25"/>
                </a:cxn>
                <a:cxn ang="0">
                  <a:pos x="2861" y="68"/>
                </a:cxn>
                <a:cxn ang="0">
                  <a:pos x="2927" y="127"/>
                </a:cxn>
                <a:cxn ang="0">
                  <a:pos x="2975" y="200"/>
                </a:cxn>
                <a:cxn ang="0">
                  <a:pos x="3000" y="283"/>
                </a:cxn>
                <a:cxn ang="0">
                  <a:pos x="3003" y="453"/>
                </a:cxn>
                <a:cxn ang="0">
                  <a:pos x="2991" y="541"/>
                </a:cxn>
                <a:cxn ang="0">
                  <a:pos x="2954" y="619"/>
                </a:cxn>
                <a:cxn ang="0">
                  <a:pos x="2897" y="685"/>
                </a:cxn>
                <a:cxn ang="0">
                  <a:pos x="2822" y="737"/>
                </a:cxn>
                <a:cxn ang="0">
                  <a:pos x="2734" y="770"/>
                </a:cxn>
                <a:cxn ang="0">
                  <a:pos x="2637" y="781"/>
                </a:cxn>
                <a:cxn ang="0">
                  <a:pos x="316" y="778"/>
                </a:cxn>
                <a:cxn ang="0">
                  <a:pos x="224" y="756"/>
                </a:cxn>
                <a:cxn ang="0">
                  <a:pos x="142" y="713"/>
                </a:cxn>
                <a:cxn ang="0">
                  <a:pos x="76" y="654"/>
                </a:cxn>
                <a:cxn ang="0">
                  <a:pos x="28" y="581"/>
                </a:cxn>
                <a:cxn ang="0">
                  <a:pos x="3" y="497"/>
                </a:cxn>
                <a:cxn ang="0">
                  <a:pos x="0" y="328"/>
                </a:cxn>
                <a:cxn ang="0">
                  <a:pos x="13" y="240"/>
                </a:cxn>
                <a:cxn ang="0">
                  <a:pos x="50" y="162"/>
                </a:cxn>
                <a:cxn ang="0">
                  <a:pos x="107" y="96"/>
                </a:cxn>
                <a:cxn ang="0">
                  <a:pos x="181" y="44"/>
                </a:cxn>
                <a:cxn ang="0">
                  <a:pos x="269" y="11"/>
                </a:cxn>
                <a:cxn ang="0">
                  <a:pos x="366" y="0"/>
                </a:cxn>
              </a:cxnLst>
              <a:rect l="0" t="0" r="r" b="b"/>
              <a:pathLst>
                <a:path w="3003" h="781">
                  <a:moveTo>
                    <a:pt x="458" y="262"/>
                  </a:moveTo>
                  <a:lnTo>
                    <a:pt x="432" y="264"/>
                  </a:lnTo>
                  <a:lnTo>
                    <a:pt x="408" y="273"/>
                  </a:lnTo>
                  <a:lnTo>
                    <a:pt x="386" y="284"/>
                  </a:lnTo>
                  <a:lnTo>
                    <a:pt x="367" y="300"/>
                  </a:lnTo>
                  <a:lnTo>
                    <a:pt x="352" y="319"/>
                  </a:lnTo>
                  <a:lnTo>
                    <a:pt x="340" y="340"/>
                  </a:lnTo>
                  <a:lnTo>
                    <a:pt x="332" y="365"/>
                  </a:lnTo>
                  <a:lnTo>
                    <a:pt x="330" y="390"/>
                  </a:lnTo>
                  <a:lnTo>
                    <a:pt x="332" y="415"/>
                  </a:lnTo>
                  <a:lnTo>
                    <a:pt x="340" y="439"/>
                  </a:lnTo>
                  <a:lnTo>
                    <a:pt x="352" y="462"/>
                  </a:lnTo>
                  <a:lnTo>
                    <a:pt x="367" y="481"/>
                  </a:lnTo>
                  <a:lnTo>
                    <a:pt x="386" y="495"/>
                  </a:lnTo>
                  <a:lnTo>
                    <a:pt x="408" y="508"/>
                  </a:lnTo>
                  <a:lnTo>
                    <a:pt x="432" y="515"/>
                  </a:lnTo>
                  <a:lnTo>
                    <a:pt x="458" y="517"/>
                  </a:lnTo>
                  <a:lnTo>
                    <a:pt x="483" y="515"/>
                  </a:lnTo>
                  <a:lnTo>
                    <a:pt x="507" y="508"/>
                  </a:lnTo>
                  <a:lnTo>
                    <a:pt x="529" y="495"/>
                  </a:lnTo>
                  <a:lnTo>
                    <a:pt x="548" y="481"/>
                  </a:lnTo>
                  <a:lnTo>
                    <a:pt x="563" y="462"/>
                  </a:lnTo>
                  <a:lnTo>
                    <a:pt x="576" y="439"/>
                  </a:lnTo>
                  <a:lnTo>
                    <a:pt x="583" y="415"/>
                  </a:lnTo>
                  <a:lnTo>
                    <a:pt x="585" y="390"/>
                  </a:lnTo>
                  <a:lnTo>
                    <a:pt x="583" y="365"/>
                  </a:lnTo>
                  <a:lnTo>
                    <a:pt x="576" y="340"/>
                  </a:lnTo>
                  <a:lnTo>
                    <a:pt x="563" y="319"/>
                  </a:lnTo>
                  <a:lnTo>
                    <a:pt x="548" y="300"/>
                  </a:lnTo>
                  <a:lnTo>
                    <a:pt x="529" y="284"/>
                  </a:lnTo>
                  <a:lnTo>
                    <a:pt x="507" y="273"/>
                  </a:lnTo>
                  <a:lnTo>
                    <a:pt x="483" y="264"/>
                  </a:lnTo>
                  <a:lnTo>
                    <a:pt x="458" y="262"/>
                  </a:lnTo>
                  <a:close/>
                  <a:moveTo>
                    <a:pt x="366" y="0"/>
                  </a:moveTo>
                  <a:lnTo>
                    <a:pt x="2637" y="0"/>
                  </a:lnTo>
                  <a:lnTo>
                    <a:pt x="2687" y="3"/>
                  </a:lnTo>
                  <a:lnTo>
                    <a:pt x="2734" y="11"/>
                  </a:lnTo>
                  <a:lnTo>
                    <a:pt x="2780" y="25"/>
                  </a:lnTo>
                  <a:lnTo>
                    <a:pt x="2822" y="44"/>
                  </a:lnTo>
                  <a:lnTo>
                    <a:pt x="2861" y="68"/>
                  </a:lnTo>
                  <a:lnTo>
                    <a:pt x="2897" y="96"/>
                  </a:lnTo>
                  <a:lnTo>
                    <a:pt x="2927" y="127"/>
                  </a:lnTo>
                  <a:lnTo>
                    <a:pt x="2954" y="162"/>
                  </a:lnTo>
                  <a:lnTo>
                    <a:pt x="2975" y="200"/>
                  </a:lnTo>
                  <a:lnTo>
                    <a:pt x="2991" y="240"/>
                  </a:lnTo>
                  <a:lnTo>
                    <a:pt x="3000" y="283"/>
                  </a:lnTo>
                  <a:lnTo>
                    <a:pt x="3003" y="328"/>
                  </a:lnTo>
                  <a:lnTo>
                    <a:pt x="3003" y="453"/>
                  </a:lnTo>
                  <a:lnTo>
                    <a:pt x="3000" y="497"/>
                  </a:lnTo>
                  <a:lnTo>
                    <a:pt x="2991" y="541"/>
                  </a:lnTo>
                  <a:lnTo>
                    <a:pt x="2975" y="581"/>
                  </a:lnTo>
                  <a:lnTo>
                    <a:pt x="2954" y="619"/>
                  </a:lnTo>
                  <a:lnTo>
                    <a:pt x="2927" y="654"/>
                  </a:lnTo>
                  <a:lnTo>
                    <a:pt x="2897" y="685"/>
                  </a:lnTo>
                  <a:lnTo>
                    <a:pt x="2861" y="713"/>
                  </a:lnTo>
                  <a:lnTo>
                    <a:pt x="2822" y="737"/>
                  </a:lnTo>
                  <a:lnTo>
                    <a:pt x="2780" y="756"/>
                  </a:lnTo>
                  <a:lnTo>
                    <a:pt x="2734" y="770"/>
                  </a:lnTo>
                  <a:lnTo>
                    <a:pt x="2687" y="778"/>
                  </a:lnTo>
                  <a:lnTo>
                    <a:pt x="2637" y="781"/>
                  </a:lnTo>
                  <a:lnTo>
                    <a:pt x="366" y="781"/>
                  </a:lnTo>
                  <a:lnTo>
                    <a:pt x="316" y="778"/>
                  </a:lnTo>
                  <a:lnTo>
                    <a:pt x="269" y="770"/>
                  </a:lnTo>
                  <a:lnTo>
                    <a:pt x="224" y="756"/>
                  </a:lnTo>
                  <a:lnTo>
                    <a:pt x="181" y="737"/>
                  </a:lnTo>
                  <a:lnTo>
                    <a:pt x="142" y="713"/>
                  </a:lnTo>
                  <a:lnTo>
                    <a:pt x="107" y="685"/>
                  </a:lnTo>
                  <a:lnTo>
                    <a:pt x="76" y="654"/>
                  </a:lnTo>
                  <a:lnTo>
                    <a:pt x="50" y="619"/>
                  </a:lnTo>
                  <a:lnTo>
                    <a:pt x="28" y="581"/>
                  </a:lnTo>
                  <a:lnTo>
                    <a:pt x="13" y="541"/>
                  </a:lnTo>
                  <a:lnTo>
                    <a:pt x="3" y="497"/>
                  </a:lnTo>
                  <a:lnTo>
                    <a:pt x="0" y="453"/>
                  </a:lnTo>
                  <a:lnTo>
                    <a:pt x="0" y="328"/>
                  </a:lnTo>
                  <a:lnTo>
                    <a:pt x="3" y="283"/>
                  </a:lnTo>
                  <a:lnTo>
                    <a:pt x="13" y="240"/>
                  </a:lnTo>
                  <a:lnTo>
                    <a:pt x="28" y="200"/>
                  </a:lnTo>
                  <a:lnTo>
                    <a:pt x="50" y="162"/>
                  </a:lnTo>
                  <a:lnTo>
                    <a:pt x="76" y="127"/>
                  </a:lnTo>
                  <a:lnTo>
                    <a:pt x="107" y="96"/>
                  </a:lnTo>
                  <a:lnTo>
                    <a:pt x="142" y="68"/>
                  </a:lnTo>
                  <a:lnTo>
                    <a:pt x="181" y="44"/>
                  </a:lnTo>
                  <a:lnTo>
                    <a:pt x="224" y="25"/>
                  </a:lnTo>
                  <a:lnTo>
                    <a:pt x="269" y="11"/>
                  </a:lnTo>
                  <a:lnTo>
                    <a:pt x="316" y="3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Freeform 137"/>
            <p:cNvSpPr>
              <a:spLocks noEditPoints="1"/>
            </p:cNvSpPr>
            <p:nvPr/>
          </p:nvSpPr>
          <p:spPr bwMode="auto">
            <a:xfrm>
              <a:off x="3347864" y="3126729"/>
              <a:ext cx="307561" cy="84620"/>
            </a:xfrm>
            <a:custGeom>
              <a:avLst/>
              <a:gdLst/>
              <a:ahLst/>
              <a:cxnLst>
                <a:cxn ang="0">
                  <a:pos x="432" y="265"/>
                </a:cxn>
                <a:cxn ang="0">
                  <a:pos x="386" y="285"/>
                </a:cxn>
                <a:cxn ang="0">
                  <a:pos x="352" y="319"/>
                </a:cxn>
                <a:cxn ang="0">
                  <a:pos x="332" y="366"/>
                </a:cxn>
                <a:cxn ang="0">
                  <a:pos x="332" y="416"/>
                </a:cxn>
                <a:cxn ang="0">
                  <a:pos x="352" y="463"/>
                </a:cxn>
                <a:cxn ang="0">
                  <a:pos x="386" y="496"/>
                </a:cxn>
                <a:cxn ang="0">
                  <a:pos x="432" y="516"/>
                </a:cxn>
                <a:cxn ang="0">
                  <a:pos x="483" y="516"/>
                </a:cxn>
                <a:cxn ang="0">
                  <a:pos x="529" y="496"/>
                </a:cxn>
                <a:cxn ang="0">
                  <a:pos x="563" y="463"/>
                </a:cxn>
                <a:cxn ang="0">
                  <a:pos x="583" y="416"/>
                </a:cxn>
                <a:cxn ang="0">
                  <a:pos x="583" y="366"/>
                </a:cxn>
                <a:cxn ang="0">
                  <a:pos x="563" y="319"/>
                </a:cxn>
                <a:cxn ang="0">
                  <a:pos x="529" y="285"/>
                </a:cxn>
                <a:cxn ang="0">
                  <a:pos x="483" y="265"/>
                </a:cxn>
                <a:cxn ang="0">
                  <a:pos x="366" y="0"/>
                </a:cxn>
                <a:cxn ang="0">
                  <a:pos x="1715" y="59"/>
                </a:cxn>
                <a:cxn ang="0">
                  <a:pos x="1772" y="173"/>
                </a:cxn>
                <a:cxn ang="0">
                  <a:pos x="1847" y="277"/>
                </a:cxn>
                <a:cxn ang="0">
                  <a:pos x="1938" y="370"/>
                </a:cxn>
                <a:cxn ang="0">
                  <a:pos x="2041" y="446"/>
                </a:cxn>
                <a:cxn ang="0">
                  <a:pos x="2154" y="505"/>
                </a:cxn>
                <a:cxn ang="0">
                  <a:pos x="2276" y="545"/>
                </a:cxn>
                <a:cxn ang="0">
                  <a:pos x="2403" y="566"/>
                </a:cxn>
                <a:cxn ang="0">
                  <a:pos x="2537" y="567"/>
                </a:cxn>
                <a:cxn ang="0">
                  <a:pos x="2665" y="546"/>
                </a:cxn>
                <a:cxn ang="0">
                  <a:pos x="2793" y="750"/>
                </a:cxn>
                <a:cxn ang="0">
                  <a:pos x="2719" y="774"/>
                </a:cxn>
                <a:cxn ang="0">
                  <a:pos x="2637" y="782"/>
                </a:cxn>
                <a:cxn ang="0">
                  <a:pos x="316" y="779"/>
                </a:cxn>
                <a:cxn ang="0">
                  <a:pos x="224" y="756"/>
                </a:cxn>
                <a:cxn ang="0">
                  <a:pos x="142" y="714"/>
                </a:cxn>
                <a:cxn ang="0">
                  <a:pos x="76" y="655"/>
                </a:cxn>
                <a:cxn ang="0">
                  <a:pos x="28" y="581"/>
                </a:cxn>
                <a:cxn ang="0">
                  <a:pos x="3" y="497"/>
                </a:cxn>
                <a:cxn ang="0">
                  <a:pos x="0" y="328"/>
                </a:cxn>
                <a:cxn ang="0">
                  <a:pos x="13" y="241"/>
                </a:cxn>
                <a:cxn ang="0">
                  <a:pos x="50" y="162"/>
                </a:cxn>
                <a:cxn ang="0">
                  <a:pos x="107" y="96"/>
                </a:cxn>
                <a:cxn ang="0">
                  <a:pos x="181" y="45"/>
                </a:cxn>
                <a:cxn ang="0">
                  <a:pos x="269" y="11"/>
                </a:cxn>
                <a:cxn ang="0">
                  <a:pos x="366" y="0"/>
                </a:cxn>
              </a:cxnLst>
              <a:rect l="0" t="0" r="r" b="b"/>
              <a:pathLst>
                <a:path w="2828" h="782">
                  <a:moveTo>
                    <a:pt x="458" y="263"/>
                  </a:moveTo>
                  <a:lnTo>
                    <a:pt x="432" y="265"/>
                  </a:lnTo>
                  <a:lnTo>
                    <a:pt x="408" y="273"/>
                  </a:lnTo>
                  <a:lnTo>
                    <a:pt x="386" y="285"/>
                  </a:lnTo>
                  <a:lnTo>
                    <a:pt x="367" y="300"/>
                  </a:lnTo>
                  <a:lnTo>
                    <a:pt x="352" y="319"/>
                  </a:lnTo>
                  <a:lnTo>
                    <a:pt x="340" y="341"/>
                  </a:lnTo>
                  <a:lnTo>
                    <a:pt x="332" y="366"/>
                  </a:lnTo>
                  <a:lnTo>
                    <a:pt x="330" y="391"/>
                  </a:lnTo>
                  <a:lnTo>
                    <a:pt x="332" y="416"/>
                  </a:lnTo>
                  <a:lnTo>
                    <a:pt x="340" y="441"/>
                  </a:lnTo>
                  <a:lnTo>
                    <a:pt x="352" y="463"/>
                  </a:lnTo>
                  <a:lnTo>
                    <a:pt x="367" y="482"/>
                  </a:lnTo>
                  <a:lnTo>
                    <a:pt x="386" y="496"/>
                  </a:lnTo>
                  <a:lnTo>
                    <a:pt x="408" y="509"/>
                  </a:lnTo>
                  <a:lnTo>
                    <a:pt x="432" y="516"/>
                  </a:lnTo>
                  <a:lnTo>
                    <a:pt x="458" y="519"/>
                  </a:lnTo>
                  <a:lnTo>
                    <a:pt x="483" y="516"/>
                  </a:lnTo>
                  <a:lnTo>
                    <a:pt x="507" y="509"/>
                  </a:lnTo>
                  <a:lnTo>
                    <a:pt x="529" y="496"/>
                  </a:lnTo>
                  <a:lnTo>
                    <a:pt x="548" y="482"/>
                  </a:lnTo>
                  <a:lnTo>
                    <a:pt x="563" y="463"/>
                  </a:lnTo>
                  <a:lnTo>
                    <a:pt x="576" y="441"/>
                  </a:lnTo>
                  <a:lnTo>
                    <a:pt x="583" y="416"/>
                  </a:lnTo>
                  <a:lnTo>
                    <a:pt x="585" y="391"/>
                  </a:lnTo>
                  <a:lnTo>
                    <a:pt x="583" y="366"/>
                  </a:lnTo>
                  <a:lnTo>
                    <a:pt x="576" y="341"/>
                  </a:lnTo>
                  <a:lnTo>
                    <a:pt x="563" y="319"/>
                  </a:lnTo>
                  <a:lnTo>
                    <a:pt x="548" y="300"/>
                  </a:lnTo>
                  <a:lnTo>
                    <a:pt x="529" y="285"/>
                  </a:lnTo>
                  <a:lnTo>
                    <a:pt x="507" y="273"/>
                  </a:lnTo>
                  <a:lnTo>
                    <a:pt x="483" y="265"/>
                  </a:lnTo>
                  <a:lnTo>
                    <a:pt x="458" y="263"/>
                  </a:lnTo>
                  <a:close/>
                  <a:moveTo>
                    <a:pt x="366" y="0"/>
                  </a:moveTo>
                  <a:lnTo>
                    <a:pt x="1694" y="0"/>
                  </a:lnTo>
                  <a:lnTo>
                    <a:pt x="1715" y="59"/>
                  </a:lnTo>
                  <a:lnTo>
                    <a:pt x="1741" y="117"/>
                  </a:lnTo>
                  <a:lnTo>
                    <a:pt x="1772" y="173"/>
                  </a:lnTo>
                  <a:lnTo>
                    <a:pt x="1806" y="225"/>
                  </a:lnTo>
                  <a:lnTo>
                    <a:pt x="1847" y="277"/>
                  </a:lnTo>
                  <a:lnTo>
                    <a:pt x="1891" y="326"/>
                  </a:lnTo>
                  <a:lnTo>
                    <a:pt x="1938" y="370"/>
                  </a:lnTo>
                  <a:lnTo>
                    <a:pt x="1988" y="410"/>
                  </a:lnTo>
                  <a:lnTo>
                    <a:pt x="2041" y="446"/>
                  </a:lnTo>
                  <a:lnTo>
                    <a:pt x="2096" y="477"/>
                  </a:lnTo>
                  <a:lnTo>
                    <a:pt x="2154" y="505"/>
                  </a:lnTo>
                  <a:lnTo>
                    <a:pt x="2213" y="527"/>
                  </a:lnTo>
                  <a:lnTo>
                    <a:pt x="2276" y="545"/>
                  </a:lnTo>
                  <a:lnTo>
                    <a:pt x="2339" y="558"/>
                  </a:lnTo>
                  <a:lnTo>
                    <a:pt x="2403" y="566"/>
                  </a:lnTo>
                  <a:lnTo>
                    <a:pt x="2473" y="569"/>
                  </a:lnTo>
                  <a:lnTo>
                    <a:pt x="2537" y="567"/>
                  </a:lnTo>
                  <a:lnTo>
                    <a:pt x="2602" y="559"/>
                  </a:lnTo>
                  <a:lnTo>
                    <a:pt x="2665" y="546"/>
                  </a:lnTo>
                  <a:lnTo>
                    <a:pt x="2828" y="733"/>
                  </a:lnTo>
                  <a:lnTo>
                    <a:pt x="2793" y="750"/>
                  </a:lnTo>
                  <a:lnTo>
                    <a:pt x="2758" y="763"/>
                  </a:lnTo>
                  <a:lnTo>
                    <a:pt x="2719" y="774"/>
                  </a:lnTo>
                  <a:lnTo>
                    <a:pt x="2679" y="780"/>
                  </a:lnTo>
                  <a:lnTo>
                    <a:pt x="2637" y="782"/>
                  </a:lnTo>
                  <a:lnTo>
                    <a:pt x="366" y="782"/>
                  </a:lnTo>
                  <a:lnTo>
                    <a:pt x="316" y="779"/>
                  </a:lnTo>
                  <a:lnTo>
                    <a:pt x="269" y="771"/>
                  </a:lnTo>
                  <a:lnTo>
                    <a:pt x="224" y="756"/>
                  </a:lnTo>
                  <a:lnTo>
                    <a:pt x="181" y="737"/>
                  </a:lnTo>
                  <a:lnTo>
                    <a:pt x="142" y="714"/>
                  </a:lnTo>
                  <a:lnTo>
                    <a:pt x="107" y="686"/>
                  </a:lnTo>
                  <a:lnTo>
                    <a:pt x="76" y="655"/>
                  </a:lnTo>
                  <a:lnTo>
                    <a:pt x="50" y="619"/>
                  </a:lnTo>
                  <a:lnTo>
                    <a:pt x="28" y="581"/>
                  </a:lnTo>
                  <a:lnTo>
                    <a:pt x="13" y="541"/>
                  </a:lnTo>
                  <a:lnTo>
                    <a:pt x="3" y="497"/>
                  </a:lnTo>
                  <a:lnTo>
                    <a:pt x="0" y="453"/>
                  </a:lnTo>
                  <a:lnTo>
                    <a:pt x="0" y="328"/>
                  </a:lnTo>
                  <a:lnTo>
                    <a:pt x="3" y="283"/>
                  </a:lnTo>
                  <a:lnTo>
                    <a:pt x="13" y="241"/>
                  </a:lnTo>
                  <a:lnTo>
                    <a:pt x="28" y="200"/>
                  </a:lnTo>
                  <a:lnTo>
                    <a:pt x="50" y="162"/>
                  </a:lnTo>
                  <a:lnTo>
                    <a:pt x="76" y="127"/>
                  </a:lnTo>
                  <a:lnTo>
                    <a:pt x="107" y="96"/>
                  </a:lnTo>
                  <a:lnTo>
                    <a:pt x="142" y="68"/>
                  </a:lnTo>
                  <a:lnTo>
                    <a:pt x="181" y="45"/>
                  </a:lnTo>
                  <a:lnTo>
                    <a:pt x="224" y="26"/>
                  </a:lnTo>
                  <a:lnTo>
                    <a:pt x="269" y="11"/>
                  </a:lnTo>
                  <a:lnTo>
                    <a:pt x="316" y="3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Freeform 138"/>
            <p:cNvSpPr>
              <a:spLocks noEditPoints="1"/>
            </p:cNvSpPr>
            <p:nvPr/>
          </p:nvSpPr>
          <p:spPr bwMode="auto">
            <a:xfrm>
              <a:off x="3347864" y="3025837"/>
              <a:ext cx="218059" cy="84620"/>
            </a:xfrm>
            <a:custGeom>
              <a:avLst/>
              <a:gdLst/>
              <a:ahLst/>
              <a:cxnLst>
                <a:cxn ang="0">
                  <a:pos x="432" y="265"/>
                </a:cxn>
                <a:cxn ang="0">
                  <a:pos x="386" y="285"/>
                </a:cxn>
                <a:cxn ang="0">
                  <a:pos x="352" y="319"/>
                </a:cxn>
                <a:cxn ang="0">
                  <a:pos x="332" y="366"/>
                </a:cxn>
                <a:cxn ang="0">
                  <a:pos x="332" y="416"/>
                </a:cxn>
                <a:cxn ang="0">
                  <a:pos x="352" y="462"/>
                </a:cxn>
                <a:cxn ang="0">
                  <a:pos x="386" y="496"/>
                </a:cxn>
                <a:cxn ang="0">
                  <a:pos x="432" y="516"/>
                </a:cxn>
                <a:cxn ang="0">
                  <a:pos x="483" y="516"/>
                </a:cxn>
                <a:cxn ang="0">
                  <a:pos x="529" y="496"/>
                </a:cxn>
                <a:cxn ang="0">
                  <a:pos x="563" y="462"/>
                </a:cxn>
                <a:cxn ang="0">
                  <a:pos x="583" y="416"/>
                </a:cxn>
                <a:cxn ang="0">
                  <a:pos x="583" y="366"/>
                </a:cxn>
                <a:cxn ang="0">
                  <a:pos x="563" y="319"/>
                </a:cxn>
                <a:cxn ang="0">
                  <a:pos x="529" y="285"/>
                </a:cxn>
                <a:cxn ang="0">
                  <a:pos x="483" y="265"/>
                </a:cxn>
                <a:cxn ang="0">
                  <a:pos x="366" y="0"/>
                </a:cxn>
                <a:cxn ang="0">
                  <a:pos x="1964" y="39"/>
                </a:cxn>
                <a:cxn ang="0">
                  <a:pos x="1869" y="127"/>
                </a:cxn>
                <a:cxn ang="0">
                  <a:pos x="1789" y="231"/>
                </a:cxn>
                <a:cxn ang="0">
                  <a:pos x="1725" y="346"/>
                </a:cxn>
                <a:cxn ang="0">
                  <a:pos x="1681" y="471"/>
                </a:cxn>
                <a:cxn ang="0">
                  <a:pos x="1658" y="605"/>
                </a:cxn>
                <a:cxn ang="0">
                  <a:pos x="1657" y="723"/>
                </a:cxn>
                <a:cxn ang="0">
                  <a:pos x="366" y="781"/>
                </a:cxn>
                <a:cxn ang="0">
                  <a:pos x="269" y="770"/>
                </a:cxn>
                <a:cxn ang="0">
                  <a:pos x="181" y="737"/>
                </a:cxn>
                <a:cxn ang="0">
                  <a:pos x="107" y="685"/>
                </a:cxn>
                <a:cxn ang="0">
                  <a:pos x="50" y="619"/>
                </a:cxn>
                <a:cxn ang="0">
                  <a:pos x="13" y="541"/>
                </a:cxn>
                <a:cxn ang="0">
                  <a:pos x="0" y="453"/>
                </a:cxn>
                <a:cxn ang="0">
                  <a:pos x="3" y="283"/>
                </a:cxn>
                <a:cxn ang="0">
                  <a:pos x="28" y="200"/>
                </a:cxn>
                <a:cxn ang="0">
                  <a:pos x="76" y="127"/>
                </a:cxn>
                <a:cxn ang="0">
                  <a:pos x="142" y="68"/>
                </a:cxn>
                <a:cxn ang="0">
                  <a:pos x="224" y="25"/>
                </a:cxn>
                <a:cxn ang="0">
                  <a:pos x="316" y="3"/>
                </a:cxn>
              </a:cxnLst>
              <a:rect l="0" t="0" r="r" b="b"/>
              <a:pathLst>
                <a:path w="2016" h="781">
                  <a:moveTo>
                    <a:pt x="458" y="263"/>
                  </a:moveTo>
                  <a:lnTo>
                    <a:pt x="432" y="265"/>
                  </a:lnTo>
                  <a:lnTo>
                    <a:pt x="408" y="273"/>
                  </a:lnTo>
                  <a:lnTo>
                    <a:pt x="386" y="285"/>
                  </a:lnTo>
                  <a:lnTo>
                    <a:pt x="367" y="300"/>
                  </a:lnTo>
                  <a:lnTo>
                    <a:pt x="352" y="319"/>
                  </a:lnTo>
                  <a:lnTo>
                    <a:pt x="340" y="341"/>
                  </a:lnTo>
                  <a:lnTo>
                    <a:pt x="332" y="366"/>
                  </a:lnTo>
                  <a:lnTo>
                    <a:pt x="330" y="391"/>
                  </a:lnTo>
                  <a:lnTo>
                    <a:pt x="332" y="416"/>
                  </a:lnTo>
                  <a:lnTo>
                    <a:pt x="340" y="440"/>
                  </a:lnTo>
                  <a:lnTo>
                    <a:pt x="352" y="462"/>
                  </a:lnTo>
                  <a:lnTo>
                    <a:pt x="367" y="481"/>
                  </a:lnTo>
                  <a:lnTo>
                    <a:pt x="386" y="496"/>
                  </a:lnTo>
                  <a:lnTo>
                    <a:pt x="408" y="508"/>
                  </a:lnTo>
                  <a:lnTo>
                    <a:pt x="432" y="516"/>
                  </a:lnTo>
                  <a:lnTo>
                    <a:pt x="458" y="519"/>
                  </a:lnTo>
                  <a:lnTo>
                    <a:pt x="483" y="516"/>
                  </a:lnTo>
                  <a:lnTo>
                    <a:pt x="507" y="508"/>
                  </a:lnTo>
                  <a:lnTo>
                    <a:pt x="529" y="496"/>
                  </a:lnTo>
                  <a:lnTo>
                    <a:pt x="548" y="481"/>
                  </a:lnTo>
                  <a:lnTo>
                    <a:pt x="563" y="462"/>
                  </a:lnTo>
                  <a:lnTo>
                    <a:pt x="576" y="440"/>
                  </a:lnTo>
                  <a:lnTo>
                    <a:pt x="583" y="416"/>
                  </a:lnTo>
                  <a:lnTo>
                    <a:pt x="585" y="391"/>
                  </a:lnTo>
                  <a:lnTo>
                    <a:pt x="583" y="366"/>
                  </a:lnTo>
                  <a:lnTo>
                    <a:pt x="576" y="341"/>
                  </a:lnTo>
                  <a:lnTo>
                    <a:pt x="563" y="319"/>
                  </a:lnTo>
                  <a:lnTo>
                    <a:pt x="548" y="300"/>
                  </a:lnTo>
                  <a:lnTo>
                    <a:pt x="529" y="285"/>
                  </a:lnTo>
                  <a:lnTo>
                    <a:pt x="507" y="273"/>
                  </a:lnTo>
                  <a:lnTo>
                    <a:pt x="483" y="265"/>
                  </a:lnTo>
                  <a:lnTo>
                    <a:pt x="458" y="263"/>
                  </a:lnTo>
                  <a:close/>
                  <a:moveTo>
                    <a:pt x="366" y="0"/>
                  </a:moveTo>
                  <a:lnTo>
                    <a:pt x="2016" y="0"/>
                  </a:lnTo>
                  <a:lnTo>
                    <a:pt x="1964" y="39"/>
                  </a:lnTo>
                  <a:lnTo>
                    <a:pt x="1914" y="81"/>
                  </a:lnTo>
                  <a:lnTo>
                    <a:pt x="1869" y="127"/>
                  </a:lnTo>
                  <a:lnTo>
                    <a:pt x="1826" y="178"/>
                  </a:lnTo>
                  <a:lnTo>
                    <a:pt x="1789" y="231"/>
                  </a:lnTo>
                  <a:lnTo>
                    <a:pt x="1755" y="287"/>
                  </a:lnTo>
                  <a:lnTo>
                    <a:pt x="1725" y="346"/>
                  </a:lnTo>
                  <a:lnTo>
                    <a:pt x="1701" y="408"/>
                  </a:lnTo>
                  <a:lnTo>
                    <a:pt x="1681" y="471"/>
                  </a:lnTo>
                  <a:lnTo>
                    <a:pt x="1666" y="538"/>
                  </a:lnTo>
                  <a:lnTo>
                    <a:pt x="1658" y="605"/>
                  </a:lnTo>
                  <a:lnTo>
                    <a:pt x="1655" y="664"/>
                  </a:lnTo>
                  <a:lnTo>
                    <a:pt x="1657" y="723"/>
                  </a:lnTo>
                  <a:lnTo>
                    <a:pt x="1662" y="781"/>
                  </a:lnTo>
                  <a:lnTo>
                    <a:pt x="366" y="781"/>
                  </a:lnTo>
                  <a:lnTo>
                    <a:pt x="316" y="778"/>
                  </a:lnTo>
                  <a:lnTo>
                    <a:pt x="269" y="770"/>
                  </a:lnTo>
                  <a:lnTo>
                    <a:pt x="224" y="756"/>
                  </a:lnTo>
                  <a:lnTo>
                    <a:pt x="181" y="737"/>
                  </a:lnTo>
                  <a:lnTo>
                    <a:pt x="142" y="713"/>
                  </a:lnTo>
                  <a:lnTo>
                    <a:pt x="107" y="685"/>
                  </a:lnTo>
                  <a:lnTo>
                    <a:pt x="76" y="654"/>
                  </a:lnTo>
                  <a:lnTo>
                    <a:pt x="50" y="619"/>
                  </a:lnTo>
                  <a:lnTo>
                    <a:pt x="28" y="581"/>
                  </a:lnTo>
                  <a:lnTo>
                    <a:pt x="13" y="541"/>
                  </a:lnTo>
                  <a:lnTo>
                    <a:pt x="3" y="497"/>
                  </a:lnTo>
                  <a:lnTo>
                    <a:pt x="0" y="453"/>
                  </a:lnTo>
                  <a:lnTo>
                    <a:pt x="0" y="328"/>
                  </a:lnTo>
                  <a:lnTo>
                    <a:pt x="3" y="283"/>
                  </a:lnTo>
                  <a:lnTo>
                    <a:pt x="13" y="240"/>
                  </a:lnTo>
                  <a:lnTo>
                    <a:pt x="28" y="200"/>
                  </a:lnTo>
                  <a:lnTo>
                    <a:pt x="50" y="162"/>
                  </a:lnTo>
                  <a:lnTo>
                    <a:pt x="76" y="127"/>
                  </a:lnTo>
                  <a:lnTo>
                    <a:pt x="107" y="96"/>
                  </a:lnTo>
                  <a:lnTo>
                    <a:pt x="142" y="68"/>
                  </a:lnTo>
                  <a:lnTo>
                    <a:pt x="181" y="44"/>
                  </a:lnTo>
                  <a:lnTo>
                    <a:pt x="224" y="25"/>
                  </a:lnTo>
                  <a:lnTo>
                    <a:pt x="269" y="11"/>
                  </a:lnTo>
                  <a:lnTo>
                    <a:pt x="316" y="3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Freeform 139"/>
            <p:cNvSpPr>
              <a:spLocks noEditPoints="1"/>
            </p:cNvSpPr>
            <p:nvPr/>
          </p:nvSpPr>
          <p:spPr bwMode="auto">
            <a:xfrm>
              <a:off x="3541514" y="3024209"/>
              <a:ext cx="174122" cy="188767"/>
            </a:xfrm>
            <a:custGeom>
              <a:avLst/>
              <a:gdLst/>
              <a:ahLst/>
              <a:cxnLst>
                <a:cxn ang="0">
                  <a:pos x="587" y="237"/>
                </a:cxn>
                <a:cxn ang="0">
                  <a:pos x="442" y="300"/>
                </a:cxn>
                <a:cxn ang="0">
                  <a:pos x="326" y="407"/>
                </a:cxn>
                <a:cxn ang="0">
                  <a:pos x="250" y="547"/>
                </a:cxn>
                <a:cxn ang="0">
                  <a:pos x="227" y="709"/>
                </a:cxn>
                <a:cxn ang="0">
                  <a:pos x="257" y="865"/>
                </a:cxn>
                <a:cxn ang="0">
                  <a:pos x="336" y="998"/>
                </a:cxn>
                <a:cxn ang="0">
                  <a:pos x="454" y="1100"/>
                </a:cxn>
                <a:cxn ang="0">
                  <a:pos x="602" y="1158"/>
                </a:cxn>
                <a:cxn ang="0">
                  <a:pos x="752" y="1164"/>
                </a:cxn>
                <a:cxn ang="0">
                  <a:pos x="906" y="1118"/>
                </a:cxn>
                <a:cxn ang="0">
                  <a:pos x="1033" y="1024"/>
                </a:cxn>
                <a:cxn ang="0">
                  <a:pos x="1124" y="894"/>
                </a:cxn>
                <a:cxn ang="0">
                  <a:pos x="1166" y="737"/>
                </a:cxn>
                <a:cxn ang="0">
                  <a:pos x="1153" y="577"/>
                </a:cxn>
                <a:cxn ang="0">
                  <a:pos x="1088" y="435"/>
                </a:cxn>
                <a:cxn ang="0">
                  <a:pos x="983" y="322"/>
                </a:cxn>
                <a:cxn ang="0">
                  <a:pos x="845" y="249"/>
                </a:cxn>
                <a:cxn ang="0">
                  <a:pos x="696" y="224"/>
                </a:cxn>
                <a:cxn ang="0">
                  <a:pos x="818" y="10"/>
                </a:cxn>
                <a:cxn ang="0">
                  <a:pos x="991" y="65"/>
                </a:cxn>
                <a:cxn ang="0">
                  <a:pos x="1144" y="162"/>
                </a:cxn>
                <a:cxn ang="0">
                  <a:pos x="1268" y="297"/>
                </a:cxn>
                <a:cxn ang="0">
                  <a:pos x="1352" y="458"/>
                </a:cxn>
                <a:cxn ang="0">
                  <a:pos x="1391" y="635"/>
                </a:cxn>
                <a:cxn ang="0">
                  <a:pos x="1382" y="819"/>
                </a:cxn>
                <a:cxn ang="0">
                  <a:pos x="1324" y="997"/>
                </a:cxn>
                <a:cxn ang="0">
                  <a:pos x="1580" y="1385"/>
                </a:cxn>
                <a:cxn ang="0">
                  <a:pos x="1613" y="1490"/>
                </a:cxn>
                <a:cxn ang="0">
                  <a:pos x="1600" y="1589"/>
                </a:cxn>
                <a:cxn ang="0">
                  <a:pos x="1551" y="1667"/>
                </a:cxn>
                <a:cxn ang="0">
                  <a:pos x="1473" y="1723"/>
                </a:cxn>
                <a:cxn ang="0">
                  <a:pos x="1377" y="1744"/>
                </a:cxn>
                <a:cxn ang="0">
                  <a:pos x="1319" y="1737"/>
                </a:cxn>
                <a:cxn ang="0">
                  <a:pos x="1222" y="1686"/>
                </a:cxn>
                <a:cxn ang="0">
                  <a:pos x="871" y="1370"/>
                </a:cxn>
                <a:cxn ang="0">
                  <a:pos x="695" y="1393"/>
                </a:cxn>
                <a:cxn ang="0">
                  <a:pos x="516" y="1370"/>
                </a:cxn>
                <a:cxn ang="0">
                  <a:pos x="349" y="1301"/>
                </a:cxn>
                <a:cxn ang="0">
                  <a:pos x="205" y="1189"/>
                </a:cxn>
                <a:cxn ang="0">
                  <a:pos x="93" y="1044"/>
                </a:cxn>
                <a:cxn ang="0">
                  <a:pos x="23" y="877"/>
                </a:cxn>
                <a:cxn ang="0">
                  <a:pos x="0" y="697"/>
                </a:cxn>
                <a:cxn ang="0">
                  <a:pos x="26" y="506"/>
                </a:cxn>
                <a:cxn ang="0">
                  <a:pos x="105" y="330"/>
                </a:cxn>
                <a:cxn ang="0">
                  <a:pos x="227" y="184"/>
                </a:cxn>
                <a:cxn ang="0">
                  <a:pos x="383" y="76"/>
                </a:cxn>
                <a:cxn ang="0">
                  <a:pos x="565" y="12"/>
                </a:cxn>
              </a:cxnLst>
              <a:rect l="0" t="0" r="r" b="b"/>
              <a:pathLst>
                <a:path w="1613" h="1744">
                  <a:moveTo>
                    <a:pt x="696" y="224"/>
                  </a:moveTo>
                  <a:lnTo>
                    <a:pt x="641" y="227"/>
                  </a:lnTo>
                  <a:lnTo>
                    <a:pt x="587" y="237"/>
                  </a:lnTo>
                  <a:lnTo>
                    <a:pt x="537" y="253"/>
                  </a:lnTo>
                  <a:lnTo>
                    <a:pt x="487" y="274"/>
                  </a:lnTo>
                  <a:lnTo>
                    <a:pt x="442" y="300"/>
                  </a:lnTo>
                  <a:lnTo>
                    <a:pt x="400" y="332"/>
                  </a:lnTo>
                  <a:lnTo>
                    <a:pt x="361" y="368"/>
                  </a:lnTo>
                  <a:lnTo>
                    <a:pt x="326" y="407"/>
                  </a:lnTo>
                  <a:lnTo>
                    <a:pt x="295" y="451"/>
                  </a:lnTo>
                  <a:lnTo>
                    <a:pt x="270" y="497"/>
                  </a:lnTo>
                  <a:lnTo>
                    <a:pt x="250" y="547"/>
                  </a:lnTo>
                  <a:lnTo>
                    <a:pt x="236" y="600"/>
                  </a:lnTo>
                  <a:lnTo>
                    <a:pt x="228" y="655"/>
                  </a:lnTo>
                  <a:lnTo>
                    <a:pt x="227" y="709"/>
                  </a:lnTo>
                  <a:lnTo>
                    <a:pt x="231" y="763"/>
                  </a:lnTo>
                  <a:lnTo>
                    <a:pt x="241" y="816"/>
                  </a:lnTo>
                  <a:lnTo>
                    <a:pt x="257" y="865"/>
                  </a:lnTo>
                  <a:lnTo>
                    <a:pt x="279" y="913"/>
                  </a:lnTo>
                  <a:lnTo>
                    <a:pt x="306" y="957"/>
                  </a:lnTo>
                  <a:lnTo>
                    <a:pt x="336" y="998"/>
                  </a:lnTo>
                  <a:lnTo>
                    <a:pt x="372" y="1036"/>
                  </a:lnTo>
                  <a:lnTo>
                    <a:pt x="411" y="1070"/>
                  </a:lnTo>
                  <a:lnTo>
                    <a:pt x="454" y="1100"/>
                  </a:lnTo>
                  <a:lnTo>
                    <a:pt x="501" y="1124"/>
                  </a:lnTo>
                  <a:lnTo>
                    <a:pt x="549" y="1143"/>
                  </a:lnTo>
                  <a:lnTo>
                    <a:pt x="602" y="1158"/>
                  </a:lnTo>
                  <a:lnTo>
                    <a:pt x="656" y="1165"/>
                  </a:lnTo>
                  <a:lnTo>
                    <a:pt x="697" y="1167"/>
                  </a:lnTo>
                  <a:lnTo>
                    <a:pt x="752" y="1164"/>
                  </a:lnTo>
                  <a:lnTo>
                    <a:pt x="806" y="1154"/>
                  </a:lnTo>
                  <a:lnTo>
                    <a:pt x="857" y="1139"/>
                  </a:lnTo>
                  <a:lnTo>
                    <a:pt x="906" y="1118"/>
                  </a:lnTo>
                  <a:lnTo>
                    <a:pt x="952" y="1091"/>
                  </a:lnTo>
                  <a:lnTo>
                    <a:pt x="994" y="1060"/>
                  </a:lnTo>
                  <a:lnTo>
                    <a:pt x="1033" y="1024"/>
                  </a:lnTo>
                  <a:lnTo>
                    <a:pt x="1068" y="985"/>
                  </a:lnTo>
                  <a:lnTo>
                    <a:pt x="1099" y="940"/>
                  </a:lnTo>
                  <a:lnTo>
                    <a:pt x="1124" y="894"/>
                  </a:lnTo>
                  <a:lnTo>
                    <a:pt x="1144" y="844"/>
                  </a:lnTo>
                  <a:lnTo>
                    <a:pt x="1158" y="792"/>
                  </a:lnTo>
                  <a:lnTo>
                    <a:pt x="1166" y="737"/>
                  </a:lnTo>
                  <a:lnTo>
                    <a:pt x="1167" y="682"/>
                  </a:lnTo>
                  <a:lnTo>
                    <a:pt x="1163" y="628"/>
                  </a:lnTo>
                  <a:lnTo>
                    <a:pt x="1153" y="577"/>
                  </a:lnTo>
                  <a:lnTo>
                    <a:pt x="1137" y="527"/>
                  </a:lnTo>
                  <a:lnTo>
                    <a:pt x="1115" y="479"/>
                  </a:lnTo>
                  <a:lnTo>
                    <a:pt x="1088" y="435"/>
                  </a:lnTo>
                  <a:lnTo>
                    <a:pt x="1058" y="393"/>
                  </a:lnTo>
                  <a:lnTo>
                    <a:pt x="1022" y="356"/>
                  </a:lnTo>
                  <a:lnTo>
                    <a:pt x="983" y="322"/>
                  </a:lnTo>
                  <a:lnTo>
                    <a:pt x="940" y="293"/>
                  </a:lnTo>
                  <a:lnTo>
                    <a:pt x="893" y="268"/>
                  </a:lnTo>
                  <a:lnTo>
                    <a:pt x="845" y="249"/>
                  </a:lnTo>
                  <a:lnTo>
                    <a:pt x="792" y="235"/>
                  </a:lnTo>
                  <a:lnTo>
                    <a:pt x="738" y="226"/>
                  </a:lnTo>
                  <a:lnTo>
                    <a:pt x="696" y="224"/>
                  </a:lnTo>
                  <a:close/>
                  <a:moveTo>
                    <a:pt x="696" y="0"/>
                  </a:moveTo>
                  <a:lnTo>
                    <a:pt x="757" y="2"/>
                  </a:lnTo>
                  <a:lnTo>
                    <a:pt x="818" y="10"/>
                  </a:lnTo>
                  <a:lnTo>
                    <a:pt x="877" y="23"/>
                  </a:lnTo>
                  <a:lnTo>
                    <a:pt x="935" y="42"/>
                  </a:lnTo>
                  <a:lnTo>
                    <a:pt x="991" y="65"/>
                  </a:lnTo>
                  <a:lnTo>
                    <a:pt x="1044" y="92"/>
                  </a:lnTo>
                  <a:lnTo>
                    <a:pt x="1096" y="125"/>
                  </a:lnTo>
                  <a:lnTo>
                    <a:pt x="1144" y="162"/>
                  </a:lnTo>
                  <a:lnTo>
                    <a:pt x="1188" y="203"/>
                  </a:lnTo>
                  <a:lnTo>
                    <a:pt x="1231" y="249"/>
                  </a:lnTo>
                  <a:lnTo>
                    <a:pt x="1268" y="297"/>
                  </a:lnTo>
                  <a:lnTo>
                    <a:pt x="1300" y="349"/>
                  </a:lnTo>
                  <a:lnTo>
                    <a:pt x="1329" y="402"/>
                  </a:lnTo>
                  <a:lnTo>
                    <a:pt x="1352" y="458"/>
                  </a:lnTo>
                  <a:lnTo>
                    <a:pt x="1370" y="515"/>
                  </a:lnTo>
                  <a:lnTo>
                    <a:pt x="1382" y="574"/>
                  </a:lnTo>
                  <a:lnTo>
                    <a:pt x="1391" y="635"/>
                  </a:lnTo>
                  <a:lnTo>
                    <a:pt x="1393" y="696"/>
                  </a:lnTo>
                  <a:lnTo>
                    <a:pt x="1391" y="757"/>
                  </a:lnTo>
                  <a:lnTo>
                    <a:pt x="1382" y="819"/>
                  </a:lnTo>
                  <a:lnTo>
                    <a:pt x="1369" y="880"/>
                  </a:lnTo>
                  <a:lnTo>
                    <a:pt x="1349" y="940"/>
                  </a:lnTo>
                  <a:lnTo>
                    <a:pt x="1324" y="997"/>
                  </a:lnTo>
                  <a:lnTo>
                    <a:pt x="1294" y="1053"/>
                  </a:lnTo>
                  <a:lnTo>
                    <a:pt x="1558" y="1355"/>
                  </a:lnTo>
                  <a:lnTo>
                    <a:pt x="1580" y="1385"/>
                  </a:lnTo>
                  <a:lnTo>
                    <a:pt x="1597" y="1418"/>
                  </a:lnTo>
                  <a:lnTo>
                    <a:pt x="1608" y="1454"/>
                  </a:lnTo>
                  <a:lnTo>
                    <a:pt x="1613" y="1490"/>
                  </a:lnTo>
                  <a:lnTo>
                    <a:pt x="1612" y="1528"/>
                  </a:lnTo>
                  <a:lnTo>
                    <a:pt x="1608" y="1558"/>
                  </a:lnTo>
                  <a:lnTo>
                    <a:pt x="1600" y="1589"/>
                  </a:lnTo>
                  <a:lnTo>
                    <a:pt x="1587" y="1616"/>
                  </a:lnTo>
                  <a:lnTo>
                    <a:pt x="1571" y="1643"/>
                  </a:lnTo>
                  <a:lnTo>
                    <a:pt x="1551" y="1667"/>
                  </a:lnTo>
                  <a:lnTo>
                    <a:pt x="1529" y="1688"/>
                  </a:lnTo>
                  <a:lnTo>
                    <a:pt x="1503" y="1708"/>
                  </a:lnTo>
                  <a:lnTo>
                    <a:pt x="1473" y="1723"/>
                  </a:lnTo>
                  <a:lnTo>
                    <a:pt x="1443" y="1735"/>
                  </a:lnTo>
                  <a:lnTo>
                    <a:pt x="1410" y="1742"/>
                  </a:lnTo>
                  <a:lnTo>
                    <a:pt x="1377" y="1744"/>
                  </a:lnTo>
                  <a:lnTo>
                    <a:pt x="1367" y="1744"/>
                  </a:lnTo>
                  <a:lnTo>
                    <a:pt x="1356" y="1743"/>
                  </a:lnTo>
                  <a:lnTo>
                    <a:pt x="1319" y="1737"/>
                  </a:lnTo>
                  <a:lnTo>
                    <a:pt x="1284" y="1725"/>
                  </a:lnTo>
                  <a:lnTo>
                    <a:pt x="1252" y="1708"/>
                  </a:lnTo>
                  <a:lnTo>
                    <a:pt x="1222" y="1686"/>
                  </a:lnTo>
                  <a:lnTo>
                    <a:pt x="1196" y="1659"/>
                  </a:lnTo>
                  <a:lnTo>
                    <a:pt x="928" y="1353"/>
                  </a:lnTo>
                  <a:lnTo>
                    <a:pt x="871" y="1370"/>
                  </a:lnTo>
                  <a:lnTo>
                    <a:pt x="813" y="1382"/>
                  </a:lnTo>
                  <a:lnTo>
                    <a:pt x="754" y="1391"/>
                  </a:lnTo>
                  <a:lnTo>
                    <a:pt x="695" y="1393"/>
                  </a:lnTo>
                  <a:lnTo>
                    <a:pt x="636" y="1391"/>
                  </a:lnTo>
                  <a:lnTo>
                    <a:pt x="575" y="1383"/>
                  </a:lnTo>
                  <a:lnTo>
                    <a:pt x="516" y="1370"/>
                  </a:lnTo>
                  <a:lnTo>
                    <a:pt x="458" y="1352"/>
                  </a:lnTo>
                  <a:lnTo>
                    <a:pt x="402" y="1328"/>
                  </a:lnTo>
                  <a:lnTo>
                    <a:pt x="349" y="1301"/>
                  </a:lnTo>
                  <a:lnTo>
                    <a:pt x="297" y="1268"/>
                  </a:lnTo>
                  <a:lnTo>
                    <a:pt x="249" y="1231"/>
                  </a:lnTo>
                  <a:lnTo>
                    <a:pt x="205" y="1189"/>
                  </a:lnTo>
                  <a:lnTo>
                    <a:pt x="162" y="1144"/>
                  </a:lnTo>
                  <a:lnTo>
                    <a:pt x="125" y="1095"/>
                  </a:lnTo>
                  <a:lnTo>
                    <a:pt x="93" y="1044"/>
                  </a:lnTo>
                  <a:lnTo>
                    <a:pt x="64" y="990"/>
                  </a:lnTo>
                  <a:lnTo>
                    <a:pt x="41" y="934"/>
                  </a:lnTo>
                  <a:lnTo>
                    <a:pt x="23" y="877"/>
                  </a:lnTo>
                  <a:lnTo>
                    <a:pt x="11" y="818"/>
                  </a:lnTo>
                  <a:lnTo>
                    <a:pt x="2" y="758"/>
                  </a:lnTo>
                  <a:lnTo>
                    <a:pt x="0" y="697"/>
                  </a:lnTo>
                  <a:lnTo>
                    <a:pt x="2" y="636"/>
                  </a:lnTo>
                  <a:lnTo>
                    <a:pt x="12" y="570"/>
                  </a:lnTo>
                  <a:lnTo>
                    <a:pt x="26" y="506"/>
                  </a:lnTo>
                  <a:lnTo>
                    <a:pt x="47" y="445"/>
                  </a:lnTo>
                  <a:lnTo>
                    <a:pt x="74" y="386"/>
                  </a:lnTo>
                  <a:lnTo>
                    <a:pt x="105" y="330"/>
                  </a:lnTo>
                  <a:lnTo>
                    <a:pt x="141" y="278"/>
                  </a:lnTo>
                  <a:lnTo>
                    <a:pt x="182" y="228"/>
                  </a:lnTo>
                  <a:lnTo>
                    <a:pt x="227" y="184"/>
                  </a:lnTo>
                  <a:lnTo>
                    <a:pt x="275" y="143"/>
                  </a:lnTo>
                  <a:lnTo>
                    <a:pt x="328" y="107"/>
                  </a:lnTo>
                  <a:lnTo>
                    <a:pt x="383" y="76"/>
                  </a:lnTo>
                  <a:lnTo>
                    <a:pt x="441" y="49"/>
                  </a:lnTo>
                  <a:lnTo>
                    <a:pt x="502" y="28"/>
                  </a:lnTo>
                  <a:lnTo>
                    <a:pt x="565" y="12"/>
                  </a:lnTo>
                  <a:lnTo>
                    <a:pt x="630" y="3"/>
                  </a:lnTo>
                  <a:lnTo>
                    <a:pt x="69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" name="Gruppieren 39"/>
          <p:cNvGrpSpPr/>
          <p:nvPr/>
        </p:nvGrpSpPr>
        <p:grpSpPr>
          <a:xfrm>
            <a:off x="1125482" y="4256220"/>
            <a:ext cx="360040" cy="322423"/>
            <a:chOff x="2019970" y="1885082"/>
            <a:chExt cx="319088" cy="2857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1" name="Freeform 195"/>
            <p:cNvSpPr>
              <a:spLocks noEditPoints="1"/>
            </p:cNvSpPr>
            <p:nvPr/>
          </p:nvSpPr>
          <p:spPr bwMode="auto">
            <a:xfrm>
              <a:off x="2019970" y="1885082"/>
              <a:ext cx="319088" cy="285750"/>
            </a:xfrm>
            <a:custGeom>
              <a:avLst/>
              <a:gdLst/>
              <a:ahLst/>
              <a:cxnLst>
                <a:cxn ang="0">
                  <a:pos x="1575" y="147"/>
                </a:cxn>
                <a:cxn ang="0">
                  <a:pos x="1512" y="172"/>
                </a:cxn>
                <a:cxn ang="0">
                  <a:pos x="1449" y="220"/>
                </a:cxn>
                <a:cxn ang="0">
                  <a:pos x="1392" y="291"/>
                </a:cxn>
                <a:cxn ang="0">
                  <a:pos x="213" y="2313"/>
                </a:cxn>
                <a:cxn ang="0">
                  <a:pos x="173" y="2392"/>
                </a:cxn>
                <a:cxn ang="0">
                  <a:pos x="151" y="2466"/>
                </a:cxn>
                <a:cxn ang="0">
                  <a:pos x="145" y="2532"/>
                </a:cxn>
                <a:cxn ang="0">
                  <a:pos x="155" y="2591"/>
                </a:cxn>
                <a:cxn ang="0">
                  <a:pos x="184" y="2639"/>
                </a:cxn>
                <a:cxn ang="0">
                  <a:pos x="229" y="2677"/>
                </a:cxn>
                <a:cxn ang="0">
                  <a:pos x="289" y="2707"/>
                </a:cxn>
                <a:cxn ang="0">
                  <a:pos x="364" y="2724"/>
                </a:cxn>
                <a:cxn ang="0">
                  <a:pos x="452" y="2730"/>
                </a:cxn>
                <a:cxn ang="0">
                  <a:pos x="2809" y="2728"/>
                </a:cxn>
                <a:cxn ang="0">
                  <a:pos x="2890" y="2717"/>
                </a:cxn>
                <a:cxn ang="0">
                  <a:pos x="2958" y="2693"/>
                </a:cxn>
                <a:cxn ang="0">
                  <a:pos x="3011" y="2659"/>
                </a:cxn>
                <a:cxn ang="0">
                  <a:pos x="3048" y="2616"/>
                </a:cxn>
                <a:cxn ang="0">
                  <a:pos x="3067" y="2562"/>
                </a:cxn>
                <a:cxn ang="0">
                  <a:pos x="3070" y="2500"/>
                </a:cxn>
                <a:cxn ang="0">
                  <a:pos x="3056" y="2429"/>
                </a:cxn>
                <a:cxn ang="0">
                  <a:pos x="3024" y="2353"/>
                </a:cxn>
                <a:cxn ang="0">
                  <a:pos x="1852" y="333"/>
                </a:cxn>
                <a:cxn ang="0">
                  <a:pos x="1796" y="253"/>
                </a:cxn>
                <a:cxn ang="0">
                  <a:pos x="1736" y="193"/>
                </a:cxn>
                <a:cxn ang="0">
                  <a:pos x="1672" y="157"/>
                </a:cxn>
                <a:cxn ang="0">
                  <a:pos x="1608" y="144"/>
                </a:cxn>
                <a:cxn ang="0">
                  <a:pos x="1629" y="0"/>
                </a:cxn>
                <a:cxn ang="0">
                  <a:pos x="1713" y="17"/>
                </a:cxn>
                <a:cxn ang="0">
                  <a:pos x="1795" y="58"/>
                </a:cxn>
                <a:cxn ang="0">
                  <a:pos x="1873" y="122"/>
                </a:cxn>
                <a:cxn ang="0">
                  <a:pos x="1944" y="208"/>
                </a:cxn>
                <a:cxn ang="0">
                  <a:pos x="3128" y="2240"/>
                </a:cxn>
                <a:cxn ang="0">
                  <a:pos x="3179" y="2342"/>
                </a:cxn>
                <a:cxn ang="0">
                  <a:pos x="3207" y="2440"/>
                </a:cxn>
                <a:cxn ang="0">
                  <a:pos x="3216" y="2531"/>
                </a:cxn>
                <a:cxn ang="0">
                  <a:pos x="3204" y="2615"/>
                </a:cxn>
                <a:cxn ang="0">
                  <a:pos x="3174" y="2688"/>
                </a:cxn>
                <a:cxn ang="0">
                  <a:pos x="3125" y="2752"/>
                </a:cxn>
                <a:cxn ang="0">
                  <a:pos x="3059" y="2804"/>
                </a:cxn>
                <a:cxn ang="0">
                  <a:pos x="2976" y="2843"/>
                </a:cxn>
                <a:cxn ang="0">
                  <a:pos x="2877" y="2867"/>
                </a:cxn>
                <a:cxn ang="0">
                  <a:pos x="2763" y="2875"/>
                </a:cxn>
                <a:cxn ang="0">
                  <a:pos x="393" y="2873"/>
                </a:cxn>
                <a:cxn ang="0">
                  <a:pos x="286" y="2857"/>
                </a:cxn>
                <a:cxn ang="0">
                  <a:pos x="196" y="2825"/>
                </a:cxn>
                <a:cxn ang="0">
                  <a:pos x="122" y="2779"/>
                </a:cxn>
                <a:cxn ang="0">
                  <a:pos x="65" y="2722"/>
                </a:cxn>
                <a:cxn ang="0">
                  <a:pos x="24" y="2653"/>
                </a:cxn>
                <a:cxn ang="0">
                  <a:pos x="3" y="2573"/>
                </a:cxn>
                <a:cxn ang="0">
                  <a:pos x="2" y="2487"/>
                </a:cxn>
                <a:cxn ang="0">
                  <a:pos x="20" y="2392"/>
                </a:cxn>
                <a:cxn ang="0">
                  <a:pos x="60" y="2292"/>
                </a:cxn>
                <a:cxn ang="0">
                  <a:pos x="1238" y="261"/>
                </a:cxn>
                <a:cxn ang="0">
                  <a:pos x="1307" y="162"/>
                </a:cxn>
                <a:cxn ang="0">
                  <a:pos x="1382" y="86"/>
                </a:cxn>
                <a:cxn ang="0">
                  <a:pos x="1461" y="35"/>
                </a:cxn>
                <a:cxn ang="0">
                  <a:pos x="1545" y="6"/>
                </a:cxn>
              </a:cxnLst>
              <a:rect l="0" t="0" r="r" b="b"/>
              <a:pathLst>
                <a:path w="3216" h="2875">
                  <a:moveTo>
                    <a:pt x="1608" y="144"/>
                  </a:moveTo>
                  <a:lnTo>
                    <a:pt x="1575" y="147"/>
                  </a:lnTo>
                  <a:lnTo>
                    <a:pt x="1544" y="157"/>
                  </a:lnTo>
                  <a:lnTo>
                    <a:pt x="1512" y="172"/>
                  </a:lnTo>
                  <a:lnTo>
                    <a:pt x="1480" y="193"/>
                  </a:lnTo>
                  <a:lnTo>
                    <a:pt x="1449" y="220"/>
                  </a:lnTo>
                  <a:lnTo>
                    <a:pt x="1420" y="253"/>
                  </a:lnTo>
                  <a:lnTo>
                    <a:pt x="1392" y="291"/>
                  </a:lnTo>
                  <a:lnTo>
                    <a:pt x="1364" y="333"/>
                  </a:lnTo>
                  <a:lnTo>
                    <a:pt x="213" y="2313"/>
                  </a:lnTo>
                  <a:lnTo>
                    <a:pt x="192" y="2353"/>
                  </a:lnTo>
                  <a:lnTo>
                    <a:pt x="173" y="2392"/>
                  </a:lnTo>
                  <a:lnTo>
                    <a:pt x="160" y="2429"/>
                  </a:lnTo>
                  <a:lnTo>
                    <a:pt x="151" y="2466"/>
                  </a:lnTo>
                  <a:lnTo>
                    <a:pt x="146" y="2500"/>
                  </a:lnTo>
                  <a:lnTo>
                    <a:pt x="145" y="2532"/>
                  </a:lnTo>
                  <a:lnTo>
                    <a:pt x="148" y="2562"/>
                  </a:lnTo>
                  <a:lnTo>
                    <a:pt x="155" y="2591"/>
                  </a:lnTo>
                  <a:lnTo>
                    <a:pt x="167" y="2616"/>
                  </a:lnTo>
                  <a:lnTo>
                    <a:pt x="184" y="2639"/>
                  </a:lnTo>
                  <a:lnTo>
                    <a:pt x="204" y="2659"/>
                  </a:lnTo>
                  <a:lnTo>
                    <a:pt x="229" y="2677"/>
                  </a:lnTo>
                  <a:lnTo>
                    <a:pt x="257" y="2693"/>
                  </a:lnTo>
                  <a:lnTo>
                    <a:pt x="289" y="2707"/>
                  </a:lnTo>
                  <a:lnTo>
                    <a:pt x="326" y="2717"/>
                  </a:lnTo>
                  <a:lnTo>
                    <a:pt x="364" y="2724"/>
                  </a:lnTo>
                  <a:lnTo>
                    <a:pt x="406" y="2728"/>
                  </a:lnTo>
                  <a:lnTo>
                    <a:pt x="452" y="2730"/>
                  </a:lnTo>
                  <a:lnTo>
                    <a:pt x="2763" y="2730"/>
                  </a:lnTo>
                  <a:lnTo>
                    <a:pt x="2809" y="2728"/>
                  </a:lnTo>
                  <a:lnTo>
                    <a:pt x="2851" y="2724"/>
                  </a:lnTo>
                  <a:lnTo>
                    <a:pt x="2890" y="2717"/>
                  </a:lnTo>
                  <a:lnTo>
                    <a:pt x="2926" y="2707"/>
                  </a:lnTo>
                  <a:lnTo>
                    <a:pt x="2958" y="2693"/>
                  </a:lnTo>
                  <a:lnTo>
                    <a:pt x="2987" y="2677"/>
                  </a:lnTo>
                  <a:lnTo>
                    <a:pt x="3011" y="2659"/>
                  </a:lnTo>
                  <a:lnTo>
                    <a:pt x="3032" y="2639"/>
                  </a:lnTo>
                  <a:lnTo>
                    <a:pt x="3048" y="2616"/>
                  </a:lnTo>
                  <a:lnTo>
                    <a:pt x="3060" y="2591"/>
                  </a:lnTo>
                  <a:lnTo>
                    <a:pt x="3067" y="2562"/>
                  </a:lnTo>
                  <a:lnTo>
                    <a:pt x="3071" y="2532"/>
                  </a:lnTo>
                  <a:lnTo>
                    <a:pt x="3070" y="2500"/>
                  </a:lnTo>
                  <a:lnTo>
                    <a:pt x="3065" y="2466"/>
                  </a:lnTo>
                  <a:lnTo>
                    <a:pt x="3056" y="2429"/>
                  </a:lnTo>
                  <a:lnTo>
                    <a:pt x="3043" y="2392"/>
                  </a:lnTo>
                  <a:lnTo>
                    <a:pt x="3024" y="2353"/>
                  </a:lnTo>
                  <a:lnTo>
                    <a:pt x="3003" y="2313"/>
                  </a:lnTo>
                  <a:lnTo>
                    <a:pt x="1852" y="333"/>
                  </a:lnTo>
                  <a:lnTo>
                    <a:pt x="1824" y="291"/>
                  </a:lnTo>
                  <a:lnTo>
                    <a:pt x="1796" y="253"/>
                  </a:lnTo>
                  <a:lnTo>
                    <a:pt x="1767" y="220"/>
                  </a:lnTo>
                  <a:lnTo>
                    <a:pt x="1736" y="193"/>
                  </a:lnTo>
                  <a:lnTo>
                    <a:pt x="1704" y="172"/>
                  </a:lnTo>
                  <a:lnTo>
                    <a:pt x="1672" y="157"/>
                  </a:lnTo>
                  <a:lnTo>
                    <a:pt x="1640" y="147"/>
                  </a:lnTo>
                  <a:lnTo>
                    <a:pt x="1608" y="144"/>
                  </a:lnTo>
                  <a:close/>
                  <a:moveTo>
                    <a:pt x="1587" y="0"/>
                  </a:moveTo>
                  <a:lnTo>
                    <a:pt x="1629" y="0"/>
                  </a:lnTo>
                  <a:lnTo>
                    <a:pt x="1671" y="6"/>
                  </a:lnTo>
                  <a:lnTo>
                    <a:pt x="1713" y="17"/>
                  </a:lnTo>
                  <a:lnTo>
                    <a:pt x="1755" y="35"/>
                  </a:lnTo>
                  <a:lnTo>
                    <a:pt x="1795" y="58"/>
                  </a:lnTo>
                  <a:lnTo>
                    <a:pt x="1834" y="86"/>
                  </a:lnTo>
                  <a:lnTo>
                    <a:pt x="1873" y="122"/>
                  </a:lnTo>
                  <a:lnTo>
                    <a:pt x="1909" y="162"/>
                  </a:lnTo>
                  <a:lnTo>
                    <a:pt x="1944" y="208"/>
                  </a:lnTo>
                  <a:lnTo>
                    <a:pt x="1978" y="261"/>
                  </a:lnTo>
                  <a:lnTo>
                    <a:pt x="3128" y="2240"/>
                  </a:lnTo>
                  <a:lnTo>
                    <a:pt x="3157" y="2292"/>
                  </a:lnTo>
                  <a:lnTo>
                    <a:pt x="3179" y="2342"/>
                  </a:lnTo>
                  <a:lnTo>
                    <a:pt x="3196" y="2392"/>
                  </a:lnTo>
                  <a:lnTo>
                    <a:pt x="3207" y="2440"/>
                  </a:lnTo>
                  <a:lnTo>
                    <a:pt x="3214" y="2487"/>
                  </a:lnTo>
                  <a:lnTo>
                    <a:pt x="3216" y="2531"/>
                  </a:lnTo>
                  <a:lnTo>
                    <a:pt x="3212" y="2573"/>
                  </a:lnTo>
                  <a:lnTo>
                    <a:pt x="3204" y="2615"/>
                  </a:lnTo>
                  <a:lnTo>
                    <a:pt x="3192" y="2653"/>
                  </a:lnTo>
                  <a:lnTo>
                    <a:pt x="3174" y="2688"/>
                  </a:lnTo>
                  <a:lnTo>
                    <a:pt x="3152" y="2722"/>
                  </a:lnTo>
                  <a:lnTo>
                    <a:pt x="3125" y="2752"/>
                  </a:lnTo>
                  <a:lnTo>
                    <a:pt x="3094" y="2779"/>
                  </a:lnTo>
                  <a:lnTo>
                    <a:pt x="3059" y="2804"/>
                  </a:lnTo>
                  <a:lnTo>
                    <a:pt x="3019" y="2825"/>
                  </a:lnTo>
                  <a:lnTo>
                    <a:pt x="2976" y="2843"/>
                  </a:lnTo>
                  <a:lnTo>
                    <a:pt x="2929" y="2857"/>
                  </a:lnTo>
                  <a:lnTo>
                    <a:pt x="2877" y="2867"/>
                  </a:lnTo>
                  <a:lnTo>
                    <a:pt x="2822" y="2873"/>
                  </a:lnTo>
                  <a:lnTo>
                    <a:pt x="2763" y="2875"/>
                  </a:lnTo>
                  <a:lnTo>
                    <a:pt x="452" y="2875"/>
                  </a:lnTo>
                  <a:lnTo>
                    <a:pt x="393" y="2873"/>
                  </a:lnTo>
                  <a:lnTo>
                    <a:pt x="338" y="2867"/>
                  </a:lnTo>
                  <a:lnTo>
                    <a:pt x="286" y="2857"/>
                  </a:lnTo>
                  <a:lnTo>
                    <a:pt x="239" y="2843"/>
                  </a:lnTo>
                  <a:lnTo>
                    <a:pt x="196" y="2825"/>
                  </a:lnTo>
                  <a:lnTo>
                    <a:pt x="156" y="2804"/>
                  </a:lnTo>
                  <a:lnTo>
                    <a:pt x="122" y="2779"/>
                  </a:lnTo>
                  <a:lnTo>
                    <a:pt x="91" y="2752"/>
                  </a:lnTo>
                  <a:lnTo>
                    <a:pt x="65" y="2722"/>
                  </a:lnTo>
                  <a:lnTo>
                    <a:pt x="42" y="2688"/>
                  </a:lnTo>
                  <a:lnTo>
                    <a:pt x="24" y="2653"/>
                  </a:lnTo>
                  <a:lnTo>
                    <a:pt x="11" y="2615"/>
                  </a:lnTo>
                  <a:lnTo>
                    <a:pt x="3" y="2573"/>
                  </a:lnTo>
                  <a:lnTo>
                    <a:pt x="0" y="2531"/>
                  </a:lnTo>
                  <a:lnTo>
                    <a:pt x="2" y="2487"/>
                  </a:lnTo>
                  <a:lnTo>
                    <a:pt x="8" y="2440"/>
                  </a:lnTo>
                  <a:lnTo>
                    <a:pt x="20" y="2392"/>
                  </a:lnTo>
                  <a:lnTo>
                    <a:pt x="36" y="2342"/>
                  </a:lnTo>
                  <a:lnTo>
                    <a:pt x="60" y="2292"/>
                  </a:lnTo>
                  <a:lnTo>
                    <a:pt x="87" y="2240"/>
                  </a:lnTo>
                  <a:lnTo>
                    <a:pt x="1238" y="261"/>
                  </a:lnTo>
                  <a:lnTo>
                    <a:pt x="1272" y="208"/>
                  </a:lnTo>
                  <a:lnTo>
                    <a:pt x="1307" y="162"/>
                  </a:lnTo>
                  <a:lnTo>
                    <a:pt x="1343" y="122"/>
                  </a:lnTo>
                  <a:lnTo>
                    <a:pt x="1382" y="86"/>
                  </a:lnTo>
                  <a:lnTo>
                    <a:pt x="1421" y="58"/>
                  </a:lnTo>
                  <a:lnTo>
                    <a:pt x="1461" y="35"/>
                  </a:lnTo>
                  <a:lnTo>
                    <a:pt x="1503" y="17"/>
                  </a:lnTo>
                  <a:lnTo>
                    <a:pt x="1545" y="6"/>
                  </a:lnTo>
                  <a:lnTo>
                    <a:pt x="15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Freeform 196"/>
            <p:cNvSpPr>
              <a:spLocks noEditPoints="1"/>
            </p:cNvSpPr>
            <p:nvPr/>
          </p:nvSpPr>
          <p:spPr bwMode="auto">
            <a:xfrm>
              <a:off x="2051720" y="1916832"/>
              <a:ext cx="255588" cy="222250"/>
            </a:xfrm>
            <a:custGeom>
              <a:avLst/>
              <a:gdLst/>
              <a:ahLst/>
              <a:cxnLst>
                <a:cxn ang="0">
                  <a:pos x="1235" y="1687"/>
                </a:cxn>
                <a:cxn ang="0">
                  <a:pos x="1167" y="1735"/>
                </a:cxn>
                <a:cxn ang="0">
                  <a:pos x="1132" y="1812"/>
                </a:cxn>
                <a:cxn ang="0">
                  <a:pos x="1139" y="1898"/>
                </a:cxn>
                <a:cxn ang="0">
                  <a:pos x="1187" y="1967"/>
                </a:cxn>
                <a:cxn ang="0">
                  <a:pos x="1263" y="2002"/>
                </a:cxn>
                <a:cxn ang="0">
                  <a:pos x="1350" y="1995"/>
                </a:cxn>
                <a:cxn ang="0">
                  <a:pos x="1419" y="1947"/>
                </a:cxn>
                <a:cxn ang="0">
                  <a:pos x="1454" y="1870"/>
                </a:cxn>
                <a:cxn ang="0">
                  <a:pos x="1447" y="1783"/>
                </a:cxn>
                <a:cxn ang="0">
                  <a:pos x="1398" y="1715"/>
                </a:cxn>
                <a:cxn ang="0">
                  <a:pos x="1322" y="1680"/>
                </a:cxn>
                <a:cxn ang="0">
                  <a:pos x="1266" y="694"/>
                </a:cxn>
                <a:cxn ang="0">
                  <a:pos x="1204" y="726"/>
                </a:cxn>
                <a:cxn ang="0">
                  <a:pos x="1162" y="788"/>
                </a:cxn>
                <a:cxn ang="0">
                  <a:pos x="1142" y="867"/>
                </a:cxn>
                <a:cxn ang="0">
                  <a:pos x="1145" y="972"/>
                </a:cxn>
                <a:cxn ang="0">
                  <a:pos x="1163" y="1151"/>
                </a:cxn>
                <a:cxn ang="0">
                  <a:pos x="1193" y="1369"/>
                </a:cxn>
                <a:cxn ang="0">
                  <a:pos x="1218" y="1507"/>
                </a:cxn>
                <a:cxn ang="0">
                  <a:pos x="1246" y="1551"/>
                </a:cxn>
                <a:cxn ang="0">
                  <a:pos x="1293" y="1569"/>
                </a:cxn>
                <a:cxn ang="0">
                  <a:pos x="1340" y="1551"/>
                </a:cxn>
                <a:cxn ang="0">
                  <a:pos x="1368" y="1507"/>
                </a:cxn>
                <a:cxn ang="0">
                  <a:pos x="1381" y="1449"/>
                </a:cxn>
                <a:cxn ang="0">
                  <a:pos x="1412" y="1216"/>
                </a:cxn>
                <a:cxn ang="0">
                  <a:pos x="1435" y="1025"/>
                </a:cxn>
                <a:cxn ang="0">
                  <a:pos x="1445" y="889"/>
                </a:cxn>
                <a:cxn ang="0">
                  <a:pos x="1430" y="797"/>
                </a:cxn>
                <a:cxn ang="0">
                  <a:pos x="1388" y="729"/>
                </a:cxn>
                <a:cxn ang="0">
                  <a:pos x="1321" y="694"/>
                </a:cxn>
                <a:cxn ang="0">
                  <a:pos x="1300" y="2"/>
                </a:cxn>
                <a:cxn ang="0">
                  <a:pos x="1335" y="31"/>
                </a:cxn>
                <a:cxn ang="0">
                  <a:pos x="1390" y="106"/>
                </a:cxn>
                <a:cxn ang="0">
                  <a:pos x="2568" y="2138"/>
                </a:cxn>
                <a:cxn ang="0">
                  <a:pos x="2584" y="2194"/>
                </a:cxn>
                <a:cxn ang="0">
                  <a:pos x="2585" y="2219"/>
                </a:cxn>
                <a:cxn ang="0">
                  <a:pos x="2565" y="2228"/>
                </a:cxn>
                <a:cxn ang="0">
                  <a:pos x="2509" y="2241"/>
                </a:cxn>
                <a:cxn ang="0">
                  <a:pos x="138" y="2245"/>
                </a:cxn>
                <a:cxn ang="0">
                  <a:pos x="55" y="2237"/>
                </a:cxn>
                <a:cxn ang="0">
                  <a:pos x="11" y="2222"/>
                </a:cxn>
                <a:cxn ang="0">
                  <a:pos x="0" y="2212"/>
                </a:cxn>
                <a:cxn ang="0">
                  <a:pos x="6" y="2178"/>
                </a:cxn>
                <a:cxn ang="0">
                  <a:pos x="30" y="2113"/>
                </a:cxn>
                <a:cxn ang="0">
                  <a:pos x="1218" y="75"/>
                </a:cxn>
                <a:cxn ang="0">
                  <a:pos x="1268" y="17"/>
                </a:cxn>
                <a:cxn ang="0">
                  <a:pos x="1296" y="0"/>
                </a:cxn>
              </a:cxnLst>
              <a:rect l="0" t="0" r="r" b="b"/>
              <a:pathLst>
                <a:path w="2586" h="2245">
                  <a:moveTo>
                    <a:pt x="1293" y="1676"/>
                  </a:moveTo>
                  <a:lnTo>
                    <a:pt x="1263" y="1680"/>
                  </a:lnTo>
                  <a:lnTo>
                    <a:pt x="1235" y="1687"/>
                  </a:lnTo>
                  <a:lnTo>
                    <a:pt x="1210" y="1699"/>
                  </a:lnTo>
                  <a:lnTo>
                    <a:pt x="1187" y="1715"/>
                  </a:lnTo>
                  <a:lnTo>
                    <a:pt x="1167" y="1735"/>
                  </a:lnTo>
                  <a:lnTo>
                    <a:pt x="1151" y="1758"/>
                  </a:lnTo>
                  <a:lnTo>
                    <a:pt x="1139" y="1783"/>
                  </a:lnTo>
                  <a:lnTo>
                    <a:pt x="1132" y="1812"/>
                  </a:lnTo>
                  <a:lnTo>
                    <a:pt x="1129" y="1841"/>
                  </a:lnTo>
                  <a:lnTo>
                    <a:pt x="1132" y="1870"/>
                  </a:lnTo>
                  <a:lnTo>
                    <a:pt x="1139" y="1898"/>
                  </a:lnTo>
                  <a:lnTo>
                    <a:pt x="1151" y="1924"/>
                  </a:lnTo>
                  <a:lnTo>
                    <a:pt x="1167" y="1947"/>
                  </a:lnTo>
                  <a:lnTo>
                    <a:pt x="1187" y="1967"/>
                  </a:lnTo>
                  <a:lnTo>
                    <a:pt x="1210" y="1983"/>
                  </a:lnTo>
                  <a:lnTo>
                    <a:pt x="1235" y="1995"/>
                  </a:lnTo>
                  <a:lnTo>
                    <a:pt x="1263" y="2002"/>
                  </a:lnTo>
                  <a:lnTo>
                    <a:pt x="1293" y="2005"/>
                  </a:lnTo>
                  <a:lnTo>
                    <a:pt x="1322" y="2002"/>
                  </a:lnTo>
                  <a:lnTo>
                    <a:pt x="1350" y="1995"/>
                  </a:lnTo>
                  <a:lnTo>
                    <a:pt x="1375" y="1983"/>
                  </a:lnTo>
                  <a:lnTo>
                    <a:pt x="1398" y="1967"/>
                  </a:lnTo>
                  <a:lnTo>
                    <a:pt x="1419" y="1947"/>
                  </a:lnTo>
                  <a:lnTo>
                    <a:pt x="1435" y="1924"/>
                  </a:lnTo>
                  <a:lnTo>
                    <a:pt x="1447" y="1898"/>
                  </a:lnTo>
                  <a:lnTo>
                    <a:pt x="1454" y="1870"/>
                  </a:lnTo>
                  <a:lnTo>
                    <a:pt x="1457" y="1841"/>
                  </a:lnTo>
                  <a:lnTo>
                    <a:pt x="1454" y="1812"/>
                  </a:lnTo>
                  <a:lnTo>
                    <a:pt x="1447" y="1783"/>
                  </a:lnTo>
                  <a:lnTo>
                    <a:pt x="1435" y="1758"/>
                  </a:lnTo>
                  <a:lnTo>
                    <a:pt x="1419" y="1735"/>
                  </a:lnTo>
                  <a:lnTo>
                    <a:pt x="1398" y="1715"/>
                  </a:lnTo>
                  <a:lnTo>
                    <a:pt x="1375" y="1699"/>
                  </a:lnTo>
                  <a:lnTo>
                    <a:pt x="1350" y="1687"/>
                  </a:lnTo>
                  <a:lnTo>
                    <a:pt x="1322" y="1680"/>
                  </a:lnTo>
                  <a:lnTo>
                    <a:pt x="1293" y="1676"/>
                  </a:lnTo>
                  <a:close/>
                  <a:moveTo>
                    <a:pt x="1293" y="692"/>
                  </a:moveTo>
                  <a:lnTo>
                    <a:pt x="1266" y="694"/>
                  </a:lnTo>
                  <a:lnTo>
                    <a:pt x="1243" y="701"/>
                  </a:lnTo>
                  <a:lnTo>
                    <a:pt x="1222" y="712"/>
                  </a:lnTo>
                  <a:lnTo>
                    <a:pt x="1204" y="726"/>
                  </a:lnTo>
                  <a:lnTo>
                    <a:pt x="1188" y="745"/>
                  </a:lnTo>
                  <a:lnTo>
                    <a:pt x="1174" y="765"/>
                  </a:lnTo>
                  <a:lnTo>
                    <a:pt x="1162" y="788"/>
                  </a:lnTo>
                  <a:lnTo>
                    <a:pt x="1153" y="813"/>
                  </a:lnTo>
                  <a:lnTo>
                    <a:pt x="1146" y="839"/>
                  </a:lnTo>
                  <a:lnTo>
                    <a:pt x="1142" y="867"/>
                  </a:lnTo>
                  <a:lnTo>
                    <a:pt x="1140" y="895"/>
                  </a:lnTo>
                  <a:lnTo>
                    <a:pt x="1141" y="923"/>
                  </a:lnTo>
                  <a:lnTo>
                    <a:pt x="1145" y="972"/>
                  </a:lnTo>
                  <a:lnTo>
                    <a:pt x="1150" y="1026"/>
                  </a:lnTo>
                  <a:lnTo>
                    <a:pt x="1156" y="1086"/>
                  </a:lnTo>
                  <a:lnTo>
                    <a:pt x="1163" y="1151"/>
                  </a:lnTo>
                  <a:lnTo>
                    <a:pt x="1173" y="1220"/>
                  </a:lnTo>
                  <a:lnTo>
                    <a:pt x="1182" y="1292"/>
                  </a:lnTo>
                  <a:lnTo>
                    <a:pt x="1193" y="1369"/>
                  </a:lnTo>
                  <a:lnTo>
                    <a:pt x="1204" y="1449"/>
                  </a:lnTo>
                  <a:lnTo>
                    <a:pt x="1212" y="1489"/>
                  </a:lnTo>
                  <a:lnTo>
                    <a:pt x="1218" y="1507"/>
                  </a:lnTo>
                  <a:lnTo>
                    <a:pt x="1226" y="1524"/>
                  </a:lnTo>
                  <a:lnTo>
                    <a:pt x="1235" y="1539"/>
                  </a:lnTo>
                  <a:lnTo>
                    <a:pt x="1246" y="1551"/>
                  </a:lnTo>
                  <a:lnTo>
                    <a:pt x="1259" y="1561"/>
                  </a:lnTo>
                  <a:lnTo>
                    <a:pt x="1274" y="1567"/>
                  </a:lnTo>
                  <a:lnTo>
                    <a:pt x="1293" y="1569"/>
                  </a:lnTo>
                  <a:lnTo>
                    <a:pt x="1311" y="1567"/>
                  </a:lnTo>
                  <a:lnTo>
                    <a:pt x="1327" y="1561"/>
                  </a:lnTo>
                  <a:lnTo>
                    <a:pt x="1340" y="1551"/>
                  </a:lnTo>
                  <a:lnTo>
                    <a:pt x="1351" y="1539"/>
                  </a:lnTo>
                  <a:lnTo>
                    <a:pt x="1360" y="1524"/>
                  </a:lnTo>
                  <a:lnTo>
                    <a:pt x="1368" y="1507"/>
                  </a:lnTo>
                  <a:lnTo>
                    <a:pt x="1373" y="1489"/>
                  </a:lnTo>
                  <a:lnTo>
                    <a:pt x="1378" y="1469"/>
                  </a:lnTo>
                  <a:lnTo>
                    <a:pt x="1381" y="1449"/>
                  </a:lnTo>
                  <a:lnTo>
                    <a:pt x="1392" y="1367"/>
                  </a:lnTo>
                  <a:lnTo>
                    <a:pt x="1402" y="1289"/>
                  </a:lnTo>
                  <a:lnTo>
                    <a:pt x="1412" y="1216"/>
                  </a:lnTo>
                  <a:lnTo>
                    <a:pt x="1421" y="1148"/>
                  </a:lnTo>
                  <a:lnTo>
                    <a:pt x="1429" y="1083"/>
                  </a:lnTo>
                  <a:lnTo>
                    <a:pt x="1435" y="1025"/>
                  </a:lnTo>
                  <a:lnTo>
                    <a:pt x="1440" y="972"/>
                  </a:lnTo>
                  <a:lnTo>
                    <a:pt x="1444" y="923"/>
                  </a:lnTo>
                  <a:lnTo>
                    <a:pt x="1445" y="889"/>
                  </a:lnTo>
                  <a:lnTo>
                    <a:pt x="1443" y="857"/>
                  </a:lnTo>
                  <a:lnTo>
                    <a:pt x="1438" y="825"/>
                  </a:lnTo>
                  <a:lnTo>
                    <a:pt x="1430" y="797"/>
                  </a:lnTo>
                  <a:lnTo>
                    <a:pt x="1419" y="772"/>
                  </a:lnTo>
                  <a:lnTo>
                    <a:pt x="1404" y="749"/>
                  </a:lnTo>
                  <a:lnTo>
                    <a:pt x="1388" y="729"/>
                  </a:lnTo>
                  <a:lnTo>
                    <a:pt x="1368" y="713"/>
                  </a:lnTo>
                  <a:lnTo>
                    <a:pt x="1346" y="702"/>
                  </a:lnTo>
                  <a:lnTo>
                    <a:pt x="1321" y="694"/>
                  </a:lnTo>
                  <a:lnTo>
                    <a:pt x="1293" y="692"/>
                  </a:lnTo>
                  <a:close/>
                  <a:moveTo>
                    <a:pt x="1296" y="0"/>
                  </a:moveTo>
                  <a:lnTo>
                    <a:pt x="1300" y="2"/>
                  </a:lnTo>
                  <a:lnTo>
                    <a:pt x="1309" y="8"/>
                  </a:lnTo>
                  <a:lnTo>
                    <a:pt x="1320" y="17"/>
                  </a:lnTo>
                  <a:lnTo>
                    <a:pt x="1335" y="31"/>
                  </a:lnTo>
                  <a:lnTo>
                    <a:pt x="1352" y="50"/>
                  </a:lnTo>
                  <a:lnTo>
                    <a:pt x="1370" y="75"/>
                  </a:lnTo>
                  <a:lnTo>
                    <a:pt x="1390" y="106"/>
                  </a:lnTo>
                  <a:lnTo>
                    <a:pt x="2542" y="2085"/>
                  </a:lnTo>
                  <a:lnTo>
                    <a:pt x="2557" y="2113"/>
                  </a:lnTo>
                  <a:lnTo>
                    <a:pt x="2568" y="2138"/>
                  </a:lnTo>
                  <a:lnTo>
                    <a:pt x="2576" y="2160"/>
                  </a:lnTo>
                  <a:lnTo>
                    <a:pt x="2582" y="2179"/>
                  </a:lnTo>
                  <a:lnTo>
                    <a:pt x="2584" y="2194"/>
                  </a:lnTo>
                  <a:lnTo>
                    <a:pt x="2586" y="2206"/>
                  </a:lnTo>
                  <a:lnTo>
                    <a:pt x="2586" y="2214"/>
                  </a:lnTo>
                  <a:lnTo>
                    <a:pt x="2585" y="2219"/>
                  </a:lnTo>
                  <a:lnTo>
                    <a:pt x="2582" y="2221"/>
                  </a:lnTo>
                  <a:lnTo>
                    <a:pt x="2575" y="2224"/>
                  </a:lnTo>
                  <a:lnTo>
                    <a:pt x="2565" y="2228"/>
                  </a:lnTo>
                  <a:lnTo>
                    <a:pt x="2550" y="2233"/>
                  </a:lnTo>
                  <a:lnTo>
                    <a:pt x="2532" y="2237"/>
                  </a:lnTo>
                  <a:lnTo>
                    <a:pt x="2509" y="2241"/>
                  </a:lnTo>
                  <a:lnTo>
                    <a:pt x="2482" y="2244"/>
                  </a:lnTo>
                  <a:lnTo>
                    <a:pt x="2449" y="2245"/>
                  </a:lnTo>
                  <a:lnTo>
                    <a:pt x="138" y="2245"/>
                  </a:lnTo>
                  <a:lnTo>
                    <a:pt x="106" y="2244"/>
                  </a:lnTo>
                  <a:lnTo>
                    <a:pt x="78" y="2241"/>
                  </a:lnTo>
                  <a:lnTo>
                    <a:pt x="55" y="2237"/>
                  </a:lnTo>
                  <a:lnTo>
                    <a:pt x="37" y="2232"/>
                  </a:lnTo>
                  <a:lnTo>
                    <a:pt x="22" y="2227"/>
                  </a:lnTo>
                  <a:lnTo>
                    <a:pt x="11" y="2222"/>
                  </a:lnTo>
                  <a:lnTo>
                    <a:pt x="4" y="2218"/>
                  </a:lnTo>
                  <a:lnTo>
                    <a:pt x="0" y="2215"/>
                  </a:lnTo>
                  <a:lnTo>
                    <a:pt x="0" y="2212"/>
                  </a:lnTo>
                  <a:lnTo>
                    <a:pt x="1" y="2204"/>
                  </a:lnTo>
                  <a:lnTo>
                    <a:pt x="2" y="2193"/>
                  </a:lnTo>
                  <a:lnTo>
                    <a:pt x="6" y="2178"/>
                  </a:lnTo>
                  <a:lnTo>
                    <a:pt x="11" y="2160"/>
                  </a:lnTo>
                  <a:lnTo>
                    <a:pt x="19" y="2138"/>
                  </a:lnTo>
                  <a:lnTo>
                    <a:pt x="30" y="2113"/>
                  </a:lnTo>
                  <a:lnTo>
                    <a:pt x="45" y="2085"/>
                  </a:lnTo>
                  <a:lnTo>
                    <a:pt x="1198" y="106"/>
                  </a:lnTo>
                  <a:lnTo>
                    <a:pt x="1218" y="75"/>
                  </a:lnTo>
                  <a:lnTo>
                    <a:pt x="1236" y="50"/>
                  </a:lnTo>
                  <a:lnTo>
                    <a:pt x="1253" y="31"/>
                  </a:lnTo>
                  <a:lnTo>
                    <a:pt x="1268" y="17"/>
                  </a:lnTo>
                  <a:lnTo>
                    <a:pt x="1280" y="8"/>
                  </a:lnTo>
                  <a:lnTo>
                    <a:pt x="1289" y="2"/>
                  </a:lnTo>
                  <a:lnTo>
                    <a:pt x="1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3" name="Gruppieren 42"/>
          <p:cNvGrpSpPr/>
          <p:nvPr/>
        </p:nvGrpSpPr>
        <p:grpSpPr>
          <a:xfrm>
            <a:off x="7668344" y="5013176"/>
            <a:ext cx="360040" cy="360040"/>
            <a:chOff x="4130675" y="2698751"/>
            <a:chExt cx="357188" cy="37306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4" name="Freeform 215"/>
            <p:cNvSpPr>
              <a:spLocks noEditPoints="1"/>
            </p:cNvSpPr>
            <p:nvPr/>
          </p:nvSpPr>
          <p:spPr bwMode="auto">
            <a:xfrm>
              <a:off x="4154488" y="2698751"/>
              <a:ext cx="315913" cy="82550"/>
            </a:xfrm>
            <a:custGeom>
              <a:avLst/>
              <a:gdLst/>
              <a:ahLst/>
              <a:cxnLst>
                <a:cxn ang="0">
                  <a:pos x="396" y="248"/>
                </a:cxn>
                <a:cxn ang="0">
                  <a:pos x="349" y="271"/>
                </a:cxn>
                <a:cxn ang="0">
                  <a:pos x="317" y="311"/>
                </a:cxn>
                <a:cxn ang="0">
                  <a:pos x="305" y="363"/>
                </a:cxn>
                <a:cxn ang="0">
                  <a:pos x="317" y="415"/>
                </a:cxn>
                <a:cxn ang="0">
                  <a:pos x="349" y="454"/>
                </a:cxn>
                <a:cxn ang="0">
                  <a:pos x="396" y="478"/>
                </a:cxn>
                <a:cxn ang="0">
                  <a:pos x="451" y="478"/>
                </a:cxn>
                <a:cxn ang="0">
                  <a:pos x="498" y="454"/>
                </a:cxn>
                <a:cxn ang="0">
                  <a:pos x="529" y="415"/>
                </a:cxn>
                <a:cxn ang="0">
                  <a:pos x="541" y="363"/>
                </a:cxn>
                <a:cxn ang="0">
                  <a:pos x="529" y="311"/>
                </a:cxn>
                <a:cxn ang="0">
                  <a:pos x="498" y="271"/>
                </a:cxn>
                <a:cxn ang="0">
                  <a:pos x="451" y="248"/>
                </a:cxn>
                <a:cxn ang="0">
                  <a:pos x="339" y="0"/>
                </a:cxn>
                <a:cxn ang="0">
                  <a:pos x="2490" y="3"/>
                </a:cxn>
                <a:cxn ang="0">
                  <a:pos x="2577" y="25"/>
                </a:cxn>
                <a:cxn ang="0">
                  <a:pos x="2652" y="63"/>
                </a:cxn>
                <a:cxn ang="0">
                  <a:pos x="2713" y="118"/>
                </a:cxn>
                <a:cxn ang="0">
                  <a:pos x="2757" y="187"/>
                </a:cxn>
                <a:cxn ang="0">
                  <a:pos x="2780" y="263"/>
                </a:cxn>
                <a:cxn ang="0">
                  <a:pos x="2784" y="421"/>
                </a:cxn>
                <a:cxn ang="0">
                  <a:pos x="2771" y="501"/>
                </a:cxn>
                <a:cxn ang="0">
                  <a:pos x="2738" y="574"/>
                </a:cxn>
                <a:cxn ang="0">
                  <a:pos x="2685" y="636"/>
                </a:cxn>
                <a:cxn ang="0">
                  <a:pos x="2616" y="683"/>
                </a:cxn>
                <a:cxn ang="0">
                  <a:pos x="2535" y="714"/>
                </a:cxn>
                <a:cxn ang="0">
                  <a:pos x="2444" y="725"/>
                </a:cxn>
                <a:cxn ang="0">
                  <a:pos x="293" y="722"/>
                </a:cxn>
                <a:cxn ang="0">
                  <a:pos x="207" y="701"/>
                </a:cxn>
                <a:cxn ang="0">
                  <a:pos x="131" y="662"/>
                </a:cxn>
                <a:cxn ang="0">
                  <a:pos x="70" y="607"/>
                </a:cxn>
                <a:cxn ang="0">
                  <a:pos x="26" y="539"/>
                </a:cxn>
                <a:cxn ang="0">
                  <a:pos x="3" y="462"/>
                </a:cxn>
                <a:cxn ang="0">
                  <a:pos x="0" y="305"/>
                </a:cxn>
                <a:cxn ang="0">
                  <a:pos x="12" y="224"/>
                </a:cxn>
                <a:cxn ang="0">
                  <a:pos x="46" y="151"/>
                </a:cxn>
                <a:cxn ang="0">
                  <a:pos x="99" y="90"/>
                </a:cxn>
                <a:cxn ang="0">
                  <a:pos x="168" y="42"/>
                </a:cxn>
                <a:cxn ang="0">
                  <a:pos x="248" y="11"/>
                </a:cxn>
                <a:cxn ang="0">
                  <a:pos x="339" y="0"/>
                </a:cxn>
              </a:cxnLst>
              <a:rect l="0" t="0" r="r" b="b"/>
              <a:pathLst>
                <a:path w="2784" h="725">
                  <a:moveTo>
                    <a:pt x="423" y="245"/>
                  </a:moveTo>
                  <a:lnTo>
                    <a:pt x="396" y="248"/>
                  </a:lnTo>
                  <a:lnTo>
                    <a:pt x="371" y="257"/>
                  </a:lnTo>
                  <a:lnTo>
                    <a:pt x="349" y="271"/>
                  </a:lnTo>
                  <a:lnTo>
                    <a:pt x="332" y="288"/>
                  </a:lnTo>
                  <a:lnTo>
                    <a:pt x="317" y="311"/>
                  </a:lnTo>
                  <a:lnTo>
                    <a:pt x="308" y="335"/>
                  </a:lnTo>
                  <a:lnTo>
                    <a:pt x="305" y="363"/>
                  </a:lnTo>
                  <a:lnTo>
                    <a:pt x="308" y="390"/>
                  </a:lnTo>
                  <a:lnTo>
                    <a:pt x="317" y="415"/>
                  </a:lnTo>
                  <a:lnTo>
                    <a:pt x="332" y="437"/>
                  </a:lnTo>
                  <a:lnTo>
                    <a:pt x="349" y="454"/>
                  </a:lnTo>
                  <a:lnTo>
                    <a:pt x="371" y="469"/>
                  </a:lnTo>
                  <a:lnTo>
                    <a:pt x="396" y="478"/>
                  </a:lnTo>
                  <a:lnTo>
                    <a:pt x="423" y="481"/>
                  </a:lnTo>
                  <a:lnTo>
                    <a:pt x="451" y="478"/>
                  </a:lnTo>
                  <a:lnTo>
                    <a:pt x="475" y="469"/>
                  </a:lnTo>
                  <a:lnTo>
                    <a:pt x="498" y="454"/>
                  </a:lnTo>
                  <a:lnTo>
                    <a:pt x="515" y="437"/>
                  </a:lnTo>
                  <a:lnTo>
                    <a:pt x="529" y="415"/>
                  </a:lnTo>
                  <a:lnTo>
                    <a:pt x="538" y="390"/>
                  </a:lnTo>
                  <a:lnTo>
                    <a:pt x="541" y="363"/>
                  </a:lnTo>
                  <a:lnTo>
                    <a:pt x="538" y="335"/>
                  </a:lnTo>
                  <a:lnTo>
                    <a:pt x="529" y="311"/>
                  </a:lnTo>
                  <a:lnTo>
                    <a:pt x="515" y="288"/>
                  </a:lnTo>
                  <a:lnTo>
                    <a:pt x="498" y="271"/>
                  </a:lnTo>
                  <a:lnTo>
                    <a:pt x="475" y="257"/>
                  </a:lnTo>
                  <a:lnTo>
                    <a:pt x="451" y="248"/>
                  </a:lnTo>
                  <a:lnTo>
                    <a:pt x="423" y="245"/>
                  </a:lnTo>
                  <a:close/>
                  <a:moveTo>
                    <a:pt x="339" y="0"/>
                  </a:moveTo>
                  <a:lnTo>
                    <a:pt x="2444" y="0"/>
                  </a:lnTo>
                  <a:lnTo>
                    <a:pt x="2490" y="3"/>
                  </a:lnTo>
                  <a:lnTo>
                    <a:pt x="2535" y="11"/>
                  </a:lnTo>
                  <a:lnTo>
                    <a:pt x="2577" y="25"/>
                  </a:lnTo>
                  <a:lnTo>
                    <a:pt x="2616" y="42"/>
                  </a:lnTo>
                  <a:lnTo>
                    <a:pt x="2652" y="63"/>
                  </a:lnTo>
                  <a:lnTo>
                    <a:pt x="2685" y="90"/>
                  </a:lnTo>
                  <a:lnTo>
                    <a:pt x="2713" y="118"/>
                  </a:lnTo>
                  <a:lnTo>
                    <a:pt x="2738" y="151"/>
                  </a:lnTo>
                  <a:lnTo>
                    <a:pt x="2757" y="187"/>
                  </a:lnTo>
                  <a:lnTo>
                    <a:pt x="2771" y="224"/>
                  </a:lnTo>
                  <a:lnTo>
                    <a:pt x="2780" y="263"/>
                  </a:lnTo>
                  <a:lnTo>
                    <a:pt x="2784" y="305"/>
                  </a:lnTo>
                  <a:lnTo>
                    <a:pt x="2784" y="421"/>
                  </a:lnTo>
                  <a:lnTo>
                    <a:pt x="2780" y="462"/>
                  </a:lnTo>
                  <a:lnTo>
                    <a:pt x="2771" y="501"/>
                  </a:lnTo>
                  <a:lnTo>
                    <a:pt x="2757" y="539"/>
                  </a:lnTo>
                  <a:lnTo>
                    <a:pt x="2738" y="574"/>
                  </a:lnTo>
                  <a:lnTo>
                    <a:pt x="2713" y="607"/>
                  </a:lnTo>
                  <a:lnTo>
                    <a:pt x="2685" y="636"/>
                  </a:lnTo>
                  <a:lnTo>
                    <a:pt x="2652" y="662"/>
                  </a:lnTo>
                  <a:lnTo>
                    <a:pt x="2616" y="683"/>
                  </a:lnTo>
                  <a:lnTo>
                    <a:pt x="2577" y="701"/>
                  </a:lnTo>
                  <a:lnTo>
                    <a:pt x="2535" y="714"/>
                  </a:lnTo>
                  <a:lnTo>
                    <a:pt x="2490" y="722"/>
                  </a:lnTo>
                  <a:lnTo>
                    <a:pt x="2444" y="725"/>
                  </a:lnTo>
                  <a:lnTo>
                    <a:pt x="339" y="725"/>
                  </a:lnTo>
                  <a:lnTo>
                    <a:pt x="293" y="722"/>
                  </a:lnTo>
                  <a:lnTo>
                    <a:pt x="248" y="714"/>
                  </a:lnTo>
                  <a:lnTo>
                    <a:pt x="207" y="701"/>
                  </a:lnTo>
                  <a:lnTo>
                    <a:pt x="168" y="683"/>
                  </a:lnTo>
                  <a:lnTo>
                    <a:pt x="131" y="662"/>
                  </a:lnTo>
                  <a:lnTo>
                    <a:pt x="99" y="636"/>
                  </a:lnTo>
                  <a:lnTo>
                    <a:pt x="70" y="607"/>
                  </a:lnTo>
                  <a:lnTo>
                    <a:pt x="46" y="574"/>
                  </a:lnTo>
                  <a:lnTo>
                    <a:pt x="26" y="539"/>
                  </a:lnTo>
                  <a:lnTo>
                    <a:pt x="12" y="501"/>
                  </a:lnTo>
                  <a:lnTo>
                    <a:pt x="3" y="462"/>
                  </a:lnTo>
                  <a:lnTo>
                    <a:pt x="0" y="421"/>
                  </a:lnTo>
                  <a:lnTo>
                    <a:pt x="0" y="305"/>
                  </a:lnTo>
                  <a:lnTo>
                    <a:pt x="3" y="263"/>
                  </a:lnTo>
                  <a:lnTo>
                    <a:pt x="12" y="224"/>
                  </a:lnTo>
                  <a:lnTo>
                    <a:pt x="26" y="187"/>
                  </a:lnTo>
                  <a:lnTo>
                    <a:pt x="46" y="151"/>
                  </a:lnTo>
                  <a:lnTo>
                    <a:pt x="70" y="118"/>
                  </a:lnTo>
                  <a:lnTo>
                    <a:pt x="99" y="90"/>
                  </a:lnTo>
                  <a:lnTo>
                    <a:pt x="131" y="63"/>
                  </a:lnTo>
                  <a:lnTo>
                    <a:pt x="168" y="42"/>
                  </a:lnTo>
                  <a:lnTo>
                    <a:pt x="207" y="25"/>
                  </a:lnTo>
                  <a:lnTo>
                    <a:pt x="248" y="11"/>
                  </a:lnTo>
                  <a:lnTo>
                    <a:pt x="293" y="3"/>
                  </a:lnTo>
                  <a:lnTo>
                    <a:pt x="3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Freeform 216"/>
            <p:cNvSpPr>
              <a:spLocks noEditPoints="1"/>
            </p:cNvSpPr>
            <p:nvPr/>
          </p:nvSpPr>
          <p:spPr bwMode="auto">
            <a:xfrm>
              <a:off x="4154488" y="2795588"/>
              <a:ext cx="315913" cy="82550"/>
            </a:xfrm>
            <a:custGeom>
              <a:avLst/>
              <a:gdLst/>
              <a:ahLst/>
              <a:cxnLst>
                <a:cxn ang="0">
                  <a:pos x="396" y="247"/>
                </a:cxn>
                <a:cxn ang="0">
                  <a:pos x="349" y="270"/>
                </a:cxn>
                <a:cxn ang="0">
                  <a:pos x="317" y="310"/>
                </a:cxn>
                <a:cxn ang="0">
                  <a:pos x="305" y="362"/>
                </a:cxn>
                <a:cxn ang="0">
                  <a:pos x="317" y="414"/>
                </a:cxn>
                <a:cxn ang="0">
                  <a:pos x="349" y="454"/>
                </a:cxn>
                <a:cxn ang="0">
                  <a:pos x="396" y="477"/>
                </a:cxn>
                <a:cxn ang="0">
                  <a:pos x="451" y="477"/>
                </a:cxn>
                <a:cxn ang="0">
                  <a:pos x="498" y="454"/>
                </a:cxn>
                <a:cxn ang="0">
                  <a:pos x="529" y="414"/>
                </a:cxn>
                <a:cxn ang="0">
                  <a:pos x="541" y="362"/>
                </a:cxn>
                <a:cxn ang="0">
                  <a:pos x="529" y="310"/>
                </a:cxn>
                <a:cxn ang="0">
                  <a:pos x="498" y="270"/>
                </a:cxn>
                <a:cxn ang="0">
                  <a:pos x="451" y="247"/>
                </a:cxn>
                <a:cxn ang="0">
                  <a:pos x="339" y="0"/>
                </a:cxn>
                <a:cxn ang="0">
                  <a:pos x="2490" y="3"/>
                </a:cxn>
                <a:cxn ang="0">
                  <a:pos x="2577" y="24"/>
                </a:cxn>
                <a:cxn ang="0">
                  <a:pos x="2652" y="63"/>
                </a:cxn>
                <a:cxn ang="0">
                  <a:pos x="2713" y="118"/>
                </a:cxn>
                <a:cxn ang="0">
                  <a:pos x="2757" y="186"/>
                </a:cxn>
                <a:cxn ang="0">
                  <a:pos x="2780" y="262"/>
                </a:cxn>
                <a:cxn ang="0">
                  <a:pos x="2784" y="420"/>
                </a:cxn>
                <a:cxn ang="0">
                  <a:pos x="2771" y="500"/>
                </a:cxn>
                <a:cxn ang="0">
                  <a:pos x="2738" y="574"/>
                </a:cxn>
                <a:cxn ang="0">
                  <a:pos x="2685" y="635"/>
                </a:cxn>
                <a:cxn ang="0">
                  <a:pos x="2616" y="683"/>
                </a:cxn>
                <a:cxn ang="0">
                  <a:pos x="2535" y="713"/>
                </a:cxn>
                <a:cxn ang="0">
                  <a:pos x="2444" y="724"/>
                </a:cxn>
                <a:cxn ang="0">
                  <a:pos x="293" y="721"/>
                </a:cxn>
                <a:cxn ang="0">
                  <a:pos x="207" y="700"/>
                </a:cxn>
                <a:cxn ang="0">
                  <a:pos x="131" y="661"/>
                </a:cxn>
                <a:cxn ang="0">
                  <a:pos x="70" y="606"/>
                </a:cxn>
                <a:cxn ang="0">
                  <a:pos x="26" y="538"/>
                </a:cxn>
                <a:cxn ang="0">
                  <a:pos x="3" y="462"/>
                </a:cxn>
                <a:cxn ang="0">
                  <a:pos x="0" y="304"/>
                </a:cxn>
                <a:cxn ang="0">
                  <a:pos x="12" y="224"/>
                </a:cxn>
                <a:cxn ang="0">
                  <a:pos x="46" y="150"/>
                </a:cxn>
                <a:cxn ang="0">
                  <a:pos x="99" y="89"/>
                </a:cxn>
                <a:cxn ang="0">
                  <a:pos x="168" y="41"/>
                </a:cxn>
                <a:cxn ang="0">
                  <a:pos x="248" y="11"/>
                </a:cxn>
                <a:cxn ang="0">
                  <a:pos x="339" y="0"/>
                </a:cxn>
              </a:cxnLst>
              <a:rect l="0" t="0" r="r" b="b"/>
              <a:pathLst>
                <a:path w="2784" h="724">
                  <a:moveTo>
                    <a:pt x="423" y="244"/>
                  </a:moveTo>
                  <a:lnTo>
                    <a:pt x="396" y="247"/>
                  </a:lnTo>
                  <a:lnTo>
                    <a:pt x="371" y="256"/>
                  </a:lnTo>
                  <a:lnTo>
                    <a:pt x="349" y="270"/>
                  </a:lnTo>
                  <a:lnTo>
                    <a:pt x="332" y="288"/>
                  </a:lnTo>
                  <a:lnTo>
                    <a:pt x="317" y="310"/>
                  </a:lnTo>
                  <a:lnTo>
                    <a:pt x="308" y="335"/>
                  </a:lnTo>
                  <a:lnTo>
                    <a:pt x="305" y="362"/>
                  </a:lnTo>
                  <a:lnTo>
                    <a:pt x="308" y="389"/>
                  </a:lnTo>
                  <a:lnTo>
                    <a:pt x="317" y="414"/>
                  </a:lnTo>
                  <a:lnTo>
                    <a:pt x="332" y="436"/>
                  </a:lnTo>
                  <a:lnTo>
                    <a:pt x="349" y="454"/>
                  </a:lnTo>
                  <a:lnTo>
                    <a:pt x="371" y="468"/>
                  </a:lnTo>
                  <a:lnTo>
                    <a:pt x="396" y="477"/>
                  </a:lnTo>
                  <a:lnTo>
                    <a:pt x="423" y="480"/>
                  </a:lnTo>
                  <a:lnTo>
                    <a:pt x="451" y="477"/>
                  </a:lnTo>
                  <a:lnTo>
                    <a:pt x="475" y="468"/>
                  </a:lnTo>
                  <a:lnTo>
                    <a:pt x="498" y="454"/>
                  </a:lnTo>
                  <a:lnTo>
                    <a:pt x="515" y="436"/>
                  </a:lnTo>
                  <a:lnTo>
                    <a:pt x="529" y="414"/>
                  </a:lnTo>
                  <a:lnTo>
                    <a:pt x="538" y="389"/>
                  </a:lnTo>
                  <a:lnTo>
                    <a:pt x="541" y="362"/>
                  </a:lnTo>
                  <a:lnTo>
                    <a:pt x="538" y="335"/>
                  </a:lnTo>
                  <a:lnTo>
                    <a:pt x="529" y="310"/>
                  </a:lnTo>
                  <a:lnTo>
                    <a:pt x="515" y="288"/>
                  </a:lnTo>
                  <a:lnTo>
                    <a:pt x="498" y="270"/>
                  </a:lnTo>
                  <a:lnTo>
                    <a:pt x="475" y="256"/>
                  </a:lnTo>
                  <a:lnTo>
                    <a:pt x="451" y="247"/>
                  </a:lnTo>
                  <a:lnTo>
                    <a:pt x="423" y="244"/>
                  </a:lnTo>
                  <a:close/>
                  <a:moveTo>
                    <a:pt x="339" y="0"/>
                  </a:moveTo>
                  <a:lnTo>
                    <a:pt x="2444" y="0"/>
                  </a:lnTo>
                  <a:lnTo>
                    <a:pt x="2490" y="3"/>
                  </a:lnTo>
                  <a:lnTo>
                    <a:pt x="2535" y="11"/>
                  </a:lnTo>
                  <a:lnTo>
                    <a:pt x="2577" y="24"/>
                  </a:lnTo>
                  <a:lnTo>
                    <a:pt x="2616" y="41"/>
                  </a:lnTo>
                  <a:lnTo>
                    <a:pt x="2652" y="63"/>
                  </a:lnTo>
                  <a:lnTo>
                    <a:pt x="2685" y="89"/>
                  </a:lnTo>
                  <a:lnTo>
                    <a:pt x="2713" y="118"/>
                  </a:lnTo>
                  <a:lnTo>
                    <a:pt x="2738" y="150"/>
                  </a:lnTo>
                  <a:lnTo>
                    <a:pt x="2757" y="186"/>
                  </a:lnTo>
                  <a:lnTo>
                    <a:pt x="2771" y="224"/>
                  </a:lnTo>
                  <a:lnTo>
                    <a:pt x="2780" y="262"/>
                  </a:lnTo>
                  <a:lnTo>
                    <a:pt x="2784" y="304"/>
                  </a:lnTo>
                  <a:lnTo>
                    <a:pt x="2784" y="420"/>
                  </a:lnTo>
                  <a:lnTo>
                    <a:pt x="2780" y="462"/>
                  </a:lnTo>
                  <a:lnTo>
                    <a:pt x="2771" y="500"/>
                  </a:lnTo>
                  <a:lnTo>
                    <a:pt x="2757" y="538"/>
                  </a:lnTo>
                  <a:lnTo>
                    <a:pt x="2738" y="574"/>
                  </a:lnTo>
                  <a:lnTo>
                    <a:pt x="2713" y="606"/>
                  </a:lnTo>
                  <a:lnTo>
                    <a:pt x="2685" y="635"/>
                  </a:lnTo>
                  <a:lnTo>
                    <a:pt x="2652" y="661"/>
                  </a:lnTo>
                  <a:lnTo>
                    <a:pt x="2616" y="683"/>
                  </a:lnTo>
                  <a:lnTo>
                    <a:pt x="2577" y="700"/>
                  </a:lnTo>
                  <a:lnTo>
                    <a:pt x="2535" y="713"/>
                  </a:lnTo>
                  <a:lnTo>
                    <a:pt x="2490" y="721"/>
                  </a:lnTo>
                  <a:lnTo>
                    <a:pt x="2444" y="724"/>
                  </a:lnTo>
                  <a:lnTo>
                    <a:pt x="339" y="724"/>
                  </a:lnTo>
                  <a:lnTo>
                    <a:pt x="293" y="721"/>
                  </a:lnTo>
                  <a:lnTo>
                    <a:pt x="248" y="713"/>
                  </a:lnTo>
                  <a:lnTo>
                    <a:pt x="207" y="700"/>
                  </a:lnTo>
                  <a:lnTo>
                    <a:pt x="168" y="683"/>
                  </a:lnTo>
                  <a:lnTo>
                    <a:pt x="131" y="661"/>
                  </a:lnTo>
                  <a:lnTo>
                    <a:pt x="99" y="635"/>
                  </a:lnTo>
                  <a:lnTo>
                    <a:pt x="70" y="606"/>
                  </a:lnTo>
                  <a:lnTo>
                    <a:pt x="46" y="574"/>
                  </a:lnTo>
                  <a:lnTo>
                    <a:pt x="26" y="538"/>
                  </a:lnTo>
                  <a:lnTo>
                    <a:pt x="12" y="500"/>
                  </a:lnTo>
                  <a:lnTo>
                    <a:pt x="3" y="462"/>
                  </a:lnTo>
                  <a:lnTo>
                    <a:pt x="0" y="420"/>
                  </a:lnTo>
                  <a:lnTo>
                    <a:pt x="0" y="304"/>
                  </a:lnTo>
                  <a:lnTo>
                    <a:pt x="3" y="262"/>
                  </a:lnTo>
                  <a:lnTo>
                    <a:pt x="12" y="224"/>
                  </a:lnTo>
                  <a:lnTo>
                    <a:pt x="26" y="186"/>
                  </a:lnTo>
                  <a:lnTo>
                    <a:pt x="46" y="150"/>
                  </a:lnTo>
                  <a:lnTo>
                    <a:pt x="70" y="118"/>
                  </a:lnTo>
                  <a:lnTo>
                    <a:pt x="99" y="89"/>
                  </a:lnTo>
                  <a:lnTo>
                    <a:pt x="131" y="63"/>
                  </a:lnTo>
                  <a:lnTo>
                    <a:pt x="168" y="41"/>
                  </a:lnTo>
                  <a:lnTo>
                    <a:pt x="207" y="24"/>
                  </a:lnTo>
                  <a:lnTo>
                    <a:pt x="248" y="11"/>
                  </a:lnTo>
                  <a:lnTo>
                    <a:pt x="293" y="3"/>
                  </a:lnTo>
                  <a:lnTo>
                    <a:pt x="3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Freeform 217"/>
            <p:cNvSpPr>
              <a:spLocks noEditPoints="1"/>
            </p:cNvSpPr>
            <p:nvPr/>
          </p:nvSpPr>
          <p:spPr bwMode="auto">
            <a:xfrm>
              <a:off x="4154488" y="2894013"/>
              <a:ext cx="315913" cy="80963"/>
            </a:xfrm>
            <a:custGeom>
              <a:avLst/>
              <a:gdLst/>
              <a:ahLst/>
              <a:cxnLst>
                <a:cxn ang="0">
                  <a:pos x="396" y="246"/>
                </a:cxn>
                <a:cxn ang="0">
                  <a:pos x="349" y="270"/>
                </a:cxn>
                <a:cxn ang="0">
                  <a:pos x="317" y="309"/>
                </a:cxn>
                <a:cxn ang="0">
                  <a:pos x="305" y="361"/>
                </a:cxn>
                <a:cxn ang="0">
                  <a:pos x="317" y="414"/>
                </a:cxn>
                <a:cxn ang="0">
                  <a:pos x="349" y="454"/>
                </a:cxn>
                <a:cxn ang="0">
                  <a:pos x="396" y="477"/>
                </a:cxn>
                <a:cxn ang="0">
                  <a:pos x="451" y="477"/>
                </a:cxn>
                <a:cxn ang="0">
                  <a:pos x="498" y="454"/>
                </a:cxn>
                <a:cxn ang="0">
                  <a:pos x="529" y="414"/>
                </a:cxn>
                <a:cxn ang="0">
                  <a:pos x="541" y="361"/>
                </a:cxn>
                <a:cxn ang="0">
                  <a:pos x="529" y="309"/>
                </a:cxn>
                <a:cxn ang="0">
                  <a:pos x="498" y="270"/>
                </a:cxn>
                <a:cxn ang="0">
                  <a:pos x="451" y="246"/>
                </a:cxn>
                <a:cxn ang="0">
                  <a:pos x="339" y="0"/>
                </a:cxn>
                <a:cxn ang="0">
                  <a:pos x="2490" y="3"/>
                </a:cxn>
                <a:cxn ang="0">
                  <a:pos x="2577" y="23"/>
                </a:cxn>
                <a:cxn ang="0">
                  <a:pos x="2652" y="63"/>
                </a:cxn>
                <a:cxn ang="0">
                  <a:pos x="2713" y="118"/>
                </a:cxn>
                <a:cxn ang="0">
                  <a:pos x="2757" y="185"/>
                </a:cxn>
                <a:cxn ang="0">
                  <a:pos x="2780" y="263"/>
                </a:cxn>
                <a:cxn ang="0">
                  <a:pos x="2784" y="419"/>
                </a:cxn>
                <a:cxn ang="0">
                  <a:pos x="2771" y="501"/>
                </a:cxn>
                <a:cxn ang="0">
                  <a:pos x="2738" y="574"/>
                </a:cxn>
                <a:cxn ang="0">
                  <a:pos x="2685" y="635"/>
                </a:cxn>
                <a:cxn ang="0">
                  <a:pos x="2616" y="683"/>
                </a:cxn>
                <a:cxn ang="0">
                  <a:pos x="2535" y="714"/>
                </a:cxn>
                <a:cxn ang="0">
                  <a:pos x="2444" y="725"/>
                </a:cxn>
                <a:cxn ang="0">
                  <a:pos x="293" y="722"/>
                </a:cxn>
                <a:cxn ang="0">
                  <a:pos x="207" y="700"/>
                </a:cxn>
                <a:cxn ang="0">
                  <a:pos x="131" y="662"/>
                </a:cxn>
                <a:cxn ang="0">
                  <a:pos x="70" y="606"/>
                </a:cxn>
                <a:cxn ang="0">
                  <a:pos x="26" y="539"/>
                </a:cxn>
                <a:cxn ang="0">
                  <a:pos x="3" y="461"/>
                </a:cxn>
                <a:cxn ang="0">
                  <a:pos x="0" y="304"/>
                </a:cxn>
                <a:cxn ang="0">
                  <a:pos x="12" y="223"/>
                </a:cxn>
                <a:cxn ang="0">
                  <a:pos x="46" y="151"/>
                </a:cxn>
                <a:cxn ang="0">
                  <a:pos x="99" y="88"/>
                </a:cxn>
                <a:cxn ang="0">
                  <a:pos x="168" y="42"/>
                </a:cxn>
                <a:cxn ang="0">
                  <a:pos x="248" y="11"/>
                </a:cxn>
                <a:cxn ang="0">
                  <a:pos x="339" y="0"/>
                </a:cxn>
              </a:cxnLst>
              <a:rect l="0" t="0" r="r" b="b"/>
              <a:pathLst>
                <a:path w="2784" h="725">
                  <a:moveTo>
                    <a:pt x="423" y="243"/>
                  </a:moveTo>
                  <a:lnTo>
                    <a:pt x="396" y="246"/>
                  </a:lnTo>
                  <a:lnTo>
                    <a:pt x="371" y="255"/>
                  </a:lnTo>
                  <a:lnTo>
                    <a:pt x="349" y="270"/>
                  </a:lnTo>
                  <a:lnTo>
                    <a:pt x="332" y="287"/>
                  </a:lnTo>
                  <a:lnTo>
                    <a:pt x="317" y="309"/>
                  </a:lnTo>
                  <a:lnTo>
                    <a:pt x="308" y="334"/>
                  </a:lnTo>
                  <a:lnTo>
                    <a:pt x="305" y="361"/>
                  </a:lnTo>
                  <a:lnTo>
                    <a:pt x="308" y="389"/>
                  </a:lnTo>
                  <a:lnTo>
                    <a:pt x="317" y="414"/>
                  </a:lnTo>
                  <a:lnTo>
                    <a:pt x="332" y="436"/>
                  </a:lnTo>
                  <a:lnTo>
                    <a:pt x="349" y="454"/>
                  </a:lnTo>
                  <a:lnTo>
                    <a:pt x="371" y="468"/>
                  </a:lnTo>
                  <a:lnTo>
                    <a:pt x="396" y="477"/>
                  </a:lnTo>
                  <a:lnTo>
                    <a:pt x="423" y="480"/>
                  </a:lnTo>
                  <a:lnTo>
                    <a:pt x="451" y="477"/>
                  </a:lnTo>
                  <a:lnTo>
                    <a:pt x="475" y="468"/>
                  </a:lnTo>
                  <a:lnTo>
                    <a:pt x="498" y="454"/>
                  </a:lnTo>
                  <a:lnTo>
                    <a:pt x="515" y="436"/>
                  </a:lnTo>
                  <a:lnTo>
                    <a:pt x="529" y="414"/>
                  </a:lnTo>
                  <a:lnTo>
                    <a:pt x="538" y="389"/>
                  </a:lnTo>
                  <a:lnTo>
                    <a:pt x="541" y="361"/>
                  </a:lnTo>
                  <a:lnTo>
                    <a:pt x="538" y="334"/>
                  </a:lnTo>
                  <a:lnTo>
                    <a:pt x="529" y="309"/>
                  </a:lnTo>
                  <a:lnTo>
                    <a:pt x="515" y="287"/>
                  </a:lnTo>
                  <a:lnTo>
                    <a:pt x="498" y="270"/>
                  </a:lnTo>
                  <a:lnTo>
                    <a:pt x="475" y="255"/>
                  </a:lnTo>
                  <a:lnTo>
                    <a:pt x="451" y="246"/>
                  </a:lnTo>
                  <a:lnTo>
                    <a:pt x="423" y="243"/>
                  </a:lnTo>
                  <a:close/>
                  <a:moveTo>
                    <a:pt x="339" y="0"/>
                  </a:moveTo>
                  <a:lnTo>
                    <a:pt x="2444" y="0"/>
                  </a:lnTo>
                  <a:lnTo>
                    <a:pt x="2490" y="3"/>
                  </a:lnTo>
                  <a:lnTo>
                    <a:pt x="2535" y="11"/>
                  </a:lnTo>
                  <a:lnTo>
                    <a:pt x="2577" y="23"/>
                  </a:lnTo>
                  <a:lnTo>
                    <a:pt x="2616" y="42"/>
                  </a:lnTo>
                  <a:lnTo>
                    <a:pt x="2652" y="63"/>
                  </a:lnTo>
                  <a:lnTo>
                    <a:pt x="2685" y="88"/>
                  </a:lnTo>
                  <a:lnTo>
                    <a:pt x="2713" y="118"/>
                  </a:lnTo>
                  <a:lnTo>
                    <a:pt x="2738" y="151"/>
                  </a:lnTo>
                  <a:lnTo>
                    <a:pt x="2757" y="185"/>
                  </a:lnTo>
                  <a:lnTo>
                    <a:pt x="2771" y="223"/>
                  </a:lnTo>
                  <a:lnTo>
                    <a:pt x="2780" y="263"/>
                  </a:lnTo>
                  <a:lnTo>
                    <a:pt x="2784" y="304"/>
                  </a:lnTo>
                  <a:lnTo>
                    <a:pt x="2784" y="419"/>
                  </a:lnTo>
                  <a:lnTo>
                    <a:pt x="2780" y="461"/>
                  </a:lnTo>
                  <a:lnTo>
                    <a:pt x="2771" y="501"/>
                  </a:lnTo>
                  <a:lnTo>
                    <a:pt x="2757" y="539"/>
                  </a:lnTo>
                  <a:lnTo>
                    <a:pt x="2738" y="574"/>
                  </a:lnTo>
                  <a:lnTo>
                    <a:pt x="2713" y="606"/>
                  </a:lnTo>
                  <a:lnTo>
                    <a:pt x="2685" y="635"/>
                  </a:lnTo>
                  <a:lnTo>
                    <a:pt x="2652" y="662"/>
                  </a:lnTo>
                  <a:lnTo>
                    <a:pt x="2616" y="683"/>
                  </a:lnTo>
                  <a:lnTo>
                    <a:pt x="2577" y="700"/>
                  </a:lnTo>
                  <a:lnTo>
                    <a:pt x="2535" y="714"/>
                  </a:lnTo>
                  <a:lnTo>
                    <a:pt x="2490" y="722"/>
                  </a:lnTo>
                  <a:lnTo>
                    <a:pt x="2444" y="725"/>
                  </a:lnTo>
                  <a:lnTo>
                    <a:pt x="339" y="725"/>
                  </a:lnTo>
                  <a:lnTo>
                    <a:pt x="293" y="722"/>
                  </a:lnTo>
                  <a:lnTo>
                    <a:pt x="248" y="714"/>
                  </a:lnTo>
                  <a:lnTo>
                    <a:pt x="207" y="700"/>
                  </a:lnTo>
                  <a:lnTo>
                    <a:pt x="168" y="683"/>
                  </a:lnTo>
                  <a:lnTo>
                    <a:pt x="131" y="662"/>
                  </a:lnTo>
                  <a:lnTo>
                    <a:pt x="99" y="635"/>
                  </a:lnTo>
                  <a:lnTo>
                    <a:pt x="70" y="606"/>
                  </a:lnTo>
                  <a:lnTo>
                    <a:pt x="46" y="574"/>
                  </a:lnTo>
                  <a:lnTo>
                    <a:pt x="26" y="539"/>
                  </a:lnTo>
                  <a:lnTo>
                    <a:pt x="12" y="501"/>
                  </a:lnTo>
                  <a:lnTo>
                    <a:pt x="3" y="461"/>
                  </a:lnTo>
                  <a:lnTo>
                    <a:pt x="0" y="419"/>
                  </a:lnTo>
                  <a:lnTo>
                    <a:pt x="0" y="304"/>
                  </a:lnTo>
                  <a:lnTo>
                    <a:pt x="3" y="263"/>
                  </a:lnTo>
                  <a:lnTo>
                    <a:pt x="12" y="223"/>
                  </a:lnTo>
                  <a:lnTo>
                    <a:pt x="26" y="185"/>
                  </a:lnTo>
                  <a:lnTo>
                    <a:pt x="46" y="151"/>
                  </a:lnTo>
                  <a:lnTo>
                    <a:pt x="70" y="118"/>
                  </a:lnTo>
                  <a:lnTo>
                    <a:pt x="99" y="88"/>
                  </a:lnTo>
                  <a:lnTo>
                    <a:pt x="131" y="63"/>
                  </a:lnTo>
                  <a:lnTo>
                    <a:pt x="168" y="42"/>
                  </a:lnTo>
                  <a:lnTo>
                    <a:pt x="207" y="23"/>
                  </a:lnTo>
                  <a:lnTo>
                    <a:pt x="248" y="11"/>
                  </a:lnTo>
                  <a:lnTo>
                    <a:pt x="293" y="3"/>
                  </a:lnTo>
                  <a:lnTo>
                    <a:pt x="3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Freeform 218"/>
            <p:cNvSpPr>
              <a:spLocks/>
            </p:cNvSpPr>
            <p:nvPr/>
          </p:nvSpPr>
          <p:spPr bwMode="auto">
            <a:xfrm>
              <a:off x="4260850" y="2990851"/>
              <a:ext cx="96838" cy="80963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518" y="0"/>
                </a:cxn>
                <a:cxn ang="0">
                  <a:pos x="518" y="338"/>
                </a:cxn>
                <a:cxn ang="0">
                  <a:pos x="787" y="338"/>
                </a:cxn>
                <a:cxn ang="0">
                  <a:pos x="807" y="341"/>
                </a:cxn>
                <a:cxn ang="0">
                  <a:pos x="824" y="348"/>
                </a:cxn>
                <a:cxn ang="0">
                  <a:pos x="839" y="361"/>
                </a:cxn>
                <a:cxn ang="0">
                  <a:pos x="851" y="375"/>
                </a:cxn>
                <a:cxn ang="0">
                  <a:pos x="859" y="393"/>
                </a:cxn>
                <a:cxn ang="0">
                  <a:pos x="862" y="412"/>
                </a:cxn>
                <a:cxn ang="0">
                  <a:pos x="862" y="648"/>
                </a:cxn>
                <a:cxn ang="0">
                  <a:pos x="859" y="667"/>
                </a:cxn>
                <a:cxn ang="0">
                  <a:pos x="851" y="684"/>
                </a:cxn>
                <a:cxn ang="0">
                  <a:pos x="839" y="700"/>
                </a:cxn>
                <a:cxn ang="0">
                  <a:pos x="824" y="711"/>
                </a:cxn>
                <a:cxn ang="0">
                  <a:pos x="807" y="718"/>
                </a:cxn>
                <a:cxn ang="0">
                  <a:pos x="787" y="721"/>
                </a:cxn>
                <a:cxn ang="0">
                  <a:pos x="74" y="721"/>
                </a:cxn>
                <a:cxn ang="0">
                  <a:pos x="54" y="718"/>
                </a:cxn>
                <a:cxn ang="0">
                  <a:pos x="37" y="711"/>
                </a:cxn>
                <a:cxn ang="0">
                  <a:pos x="22" y="700"/>
                </a:cxn>
                <a:cxn ang="0">
                  <a:pos x="11" y="684"/>
                </a:cxn>
                <a:cxn ang="0">
                  <a:pos x="3" y="667"/>
                </a:cxn>
                <a:cxn ang="0">
                  <a:pos x="0" y="648"/>
                </a:cxn>
                <a:cxn ang="0">
                  <a:pos x="0" y="412"/>
                </a:cxn>
                <a:cxn ang="0">
                  <a:pos x="3" y="393"/>
                </a:cxn>
                <a:cxn ang="0">
                  <a:pos x="11" y="375"/>
                </a:cxn>
                <a:cxn ang="0">
                  <a:pos x="22" y="361"/>
                </a:cxn>
                <a:cxn ang="0">
                  <a:pos x="37" y="348"/>
                </a:cxn>
                <a:cxn ang="0">
                  <a:pos x="54" y="341"/>
                </a:cxn>
                <a:cxn ang="0">
                  <a:pos x="74" y="338"/>
                </a:cxn>
                <a:cxn ang="0">
                  <a:pos x="345" y="338"/>
                </a:cxn>
                <a:cxn ang="0">
                  <a:pos x="345" y="0"/>
                </a:cxn>
              </a:cxnLst>
              <a:rect l="0" t="0" r="r" b="b"/>
              <a:pathLst>
                <a:path w="862" h="721">
                  <a:moveTo>
                    <a:pt x="345" y="0"/>
                  </a:moveTo>
                  <a:lnTo>
                    <a:pt x="518" y="0"/>
                  </a:lnTo>
                  <a:lnTo>
                    <a:pt x="518" y="338"/>
                  </a:lnTo>
                  <a:lnTo>
                    <a:pt x="787" y="338"/>
                  </a:lnTo>
                  <a:lnTo>
                    <a:pt x="807" y="341"/>
                  </a:lnTo>
                  <a:lnTo>
                    <a:pt x="824" y="348"/>
                  </a:lnTo>
                  <a:lnTo>
                    <a:pt x="839" y="361"/>
                  </a:lnTo>
                  <a:lnTo>
                    <a:pt x="851" y="375"/>
                  </a:lnTo>
                  <a:lnTo>
                    <a:pt x="859" y="393"/>
                  </a:lnTo>
                  <a:lnTo>
                    <a:pt x="862" y="412"/>
                  </a:lnTo>
                  <a:lnTo>
                    <a:pt x="862" y="648"/>
                  </a:lnTo>
                  <a:lnTo>
                    <a:pt x="859" y="667"/>
                  </a:lnTo>
                  <a:lnTo>
                    <a:pt x="851" y="684"/>
                  </a:lnTo>
                  <a:lnTo>
                    <a:pt x="839" y="700"/>
                  </a:lnTo>
                  <a:lnTo>
                    <a:pt x="824" y="711"/>
                  </a:lnTo>
                  <a:lnTo>
                    <a:pt x="807" y="718"/>
                  </a:lnTo>
                  <a:lnTo>
                    <a:pt x="787" y="721"/>
                  </a:lnTo>
                  <a:lnTo>
                    <a:pt x="74" y="721"/>
                  </a:lnTo>
                  <a:lnTo>
                    <a:pt x="54" y="718"/>
                  </a:lnTo>
                  <a:lnTo>
                    <a:pt x="37" y="711"/>
                  </a:lnTo>
                  <a:lnTo>
                    <a:pt x="22" y="700"/>
                  </a:lnTo>
                  <a:lnTo>
                    <a:pt x="11" y="684"/>
                  </a:lnTo>
                  <a:lnTo>
                    <a:pt x="3" y="667"/>
                  </a:lnTo>
                  <a:lnTo>
                    <a:pt x="0" y="648"/>
                  </a:lnTo>
                  <a:lnTo>
                    <a:pt x="0" y="412"/>
                  </a:lnTo>
                  <a:lnTo>
                    <a:pt x="3" y="393"/>
                  </a:lnTo>
                  <a:lnTo>
                    <a:pt x="11" y="375"/>
                  </a:lnTo>
                  <a:lnTo>
                    <a:pt x="22" y="361"/>
                  </a:lnTo>
                  <a:lnTo>
                    <a:pt x="37" y="348"/>
                  </a:lnTo>
                  <a:lnTo>
                    <a:pt x="54" y="341"/>
                  </a:lnTo>
                  <a:lnTo>
                    <a:pt x="74" y="338"/>
                  </a:lnTo>
                  <a:lnTo>
                    <a:pt x="345" y="338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Freeform 219"/>
            <p:cNvSpPr>
              <a:spLocks/>
            </p:cNvSpPr>
            <p:nvPr/>
          </p:nvSpPr>
          <p:spPr bwMode="auto">
            <a:xfrm>
              <a:off x="4130675" y="3040063"/>
              <a:ext cx="114300" cy="20638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1011" y="0"/>
                </a:cxn>
                <a:cxn ang="0">
                  <a:pos x="1011" y="174"/>
                </a:cxn>
                <a:cxn ang="0">
                  <a:pos x="87" y="174"/>
                </a:cxn>
                <a:cxn ang="0">
                  <a:pos x="66" y="172"/>
                </a:cxn>
                <a:cxn ang="0">
                  <a:pos x="49" y="165"/>
                </a:cxn>
                <a:cxn ang="0">
                  <a:pos x="33" y="155"/>
                </a:cxn>
                <a:cxn ang="0">
                  <a:pos x="19" y="142"/>
                </a:cxn>
                <a:cxn ang="0">
                  <a:pos x="9" y="125"/>
                </a:cxn>
                <a:cxn ang="0">
                  <a:pos x="2" y="107"/>
                </a:cxn>
                <a:cxn ang="0">
                  <a:pos x="0" y="87"/>
                </a:cxn>
                <a:cxn ang="0">
                  <a:pos x="3" y="63"/>
                </a:cxn>
                <a:cxn ang="0">
                  <a:pos x="12" y="43"/>
                </a:cxn>
                <a:cxn ang="0">
                  <a:pos x="25" y="25"/>
                </a:cxn>
                <a:cxn ang="0">
                  <a:pos x="43" y="12"/>
                </a:cxn>
                <a:cxn ang="0">
                  <a:pos x="63" y="3"/>
                </a:cxn>
                <a:cxn ang="0">
                  <a:pos x="87" y="0"/>
                </a:cxn>
              </a:cxnLst>
              <a:rect l="0" t="0" r="r" b="b"/>
              <a:pathLst>
                <a:path w="1011" h="174">
                  <a:moveTo>
                    <a:pt x="87" y="0"/>
                  </a:moveTo>
                  <a:lnTo>
                    <a:pt x="1011" y="0"/>
                  </a:lnTo>
                  <a:lnTo>
                    <a:pt x="1011" y="174"/>
                  </a:lnTo>
                  <a:lnTo>
                    <a:pt x="87" y="174"/>
                  </a:lnTo>
                  <a:lnTo>
                    <a:pt x="66" y="172"/>
                  </a:lnTo>
                  <a:lnTo>
                    <a:pt x="49" y="165"/>
                  </a:lnTo>
                  <a:lnTo>
                    <a:pt x="33" y="155"/>
                  </a:lnTo>
                  <a:lnTo>
                    <a:pt x="19" y="142"/>
                  </a:lnTo>
                  <a:lnTo>
                    <a:pt x="9" y="125"/>
                  </a:lnTo>
                  <a:lnTo>
                    <a:pt x="2" y="107"/>
                  </a:lnTo>
                  <a:lnTo>
                    <a:pt x="0" y="87"/>
                  </a:lnTo>
                  <a:lnTo>
                    <a:pt x="3" y="63"/>
                  </a:lnTo>
                  <a:lnTo>
                    <a:pt x="12" y="43"/>
                  </a:lnTo>
                  <a:lnTo>
                    <a:pt x="25" y="25"/>
                  </a:lnTo>
                  <a:lnTo>
                    <a:pt x="43" y="12"/>
                  </a:lnTo>
                  <a:lnTo>
                    <a:pt x="63" y="3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Freeform 220"/>
            <p:cNvSpPr>
              <a:spLocks/>
            </p:cNvSpPr>
            <p:nvPr/>
          </p:nvSpPr>
          <p:spPr bwMode="auto">
            <a:xfrm>
              <a:off x="4371975" y="3040063"/>
              <a:ext cx="115888" cy="206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24" y="0"/>
                </a:cxn>
                <a:cxn ang="0">
                  <a:pos x="947" y="3"/>
                </a:cxn>
                <a:cxn ang="0">
                  <a:pos x="967" y="12"/>
                </a:cxn>
                <a:cxn ang="0">
                  <a:pos x="985" y="25"/>
                </a:cxn>
                <a:cxn ang="0">
                  <a:pos x="998" y="43"/>
                </a:cxn>
                <a:cxn ang="0">
                  <a:pos x="1007" y="63"/>
                </a:cxn>
                <a:cxn ang="0">
                  <a:pos x="1010" y="87"/>
                </a:cxn>
                <a:cxn ang="0">
                  <a:pos x="1008" y="107"/>
                </a:cxn>
                <a:cxn ang="0">
                  <a:pos x="1001" y="125"/>
                </a:cxn>
                <a:cxn ang="0">
                  <a:pos x="991" y="142"/>
                </a:cxn>
                <a:cxn ang="0">
                  <a:pos x="978" y="155"/>
                </a:cxn>
                <a:cxn ang="0">
                  <a:pos x="961" y="165"/>
                </a:cxn>
                <a:cxn ang="0">
                  <a:pos x="944" y="172"/>
                </a:cxn>
                <a:cxn ang="0">
                  <a:pos x="924" y="174"/>
                </a:cxn>
                <a:cxn ang="0">
                  <a:pos x="0" y="174"/>
                </a:cxn>
                <a:cxn ang="0">
                  <a:pos x="0" y="0"/>
                </a:cxn>
              </a:cxnLst>
              <a:rect l="0" t="0" r="r" b="b"/>
              <a:pathLst>
                <a:path w="1010" h="174">
                  <a:moveTo>
                    <a:pt x="0" y="0"/>
                  </a:moveTo>
                  <a:lnTo>
                    <a:pt x="924" y="0"/>
                  </a:lnTo>
                  <a:lnTo>
                    <a:pt x="947" y="3"/>
                  </a:lnTo>
                  <a:lnTo>
                    <a:pt x="967" y="12"/>
                  </a:lnTo>
                  <a:lnTo>
                    <a:pt x="985" y="25"/>
                  </a:lnTo>
                  <a:lnTo>
                    <a:pt x="998" y="43"/>
                  </a:lnTo>
                  <a:lnTo>
                    <a:pt x="1007" y="63"/>
                  </a:lnTo>
                  <a:lnTo>
                    <a:pt x="1010" y="87"/>
                  </a:lnTo>
                  <a:lnTo>
                    <a:pt x="1008" y="107"/>
                  </a:lnTo>
                  <a:lnTo>
                    <a:pt x="1001" y="125"/>
                  </a:lnTo>
                  <a:lnTo>
                    <a:pt x="991" y="142"/>
                  </a:lnTo>
                  <a:lnTo>
                    <a:pt x="978" y="155"/>
                  </a:lnTo>
                  <a:lnTo>
                    <a:pt x="961" y="165"/>
                  </a:lnTo>
                  <a:lnTo>
                    <a:pt x="944" y="172"/>
                  </a:lnTo>
                  <a:lnTo>
                    <a:pt x="924" y="174"/>
                  </a:lnTo>
                  <a:lnTo>
                    <a:pt x="0" y="17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0" name="Freeform 226"/>
          <p:cNvSpPr>
            <a:spLocks noEditPoints="1"/>
          </p:cNvSpPr>
          <p:nvPr/>
        </p:nvSpPr>
        <p:spPr bwMode="auto">
          <a:xfrm>
            <a:off x="467544" y="4256220"/>
            <a:ext cx="258763" cy="312738"/>
          </a:xfrm>
          <a:custGeom>
            <a:avLst/>
            <a:gdLst/>
            <a:ahLst/>
            <a:cxnLst>
              <a:cxn ang="0">
                <a:pos x="2225" y="1247"/>
              </a:cxn>
              <a:cxn ang="0">
                <a:pos x="2191" y="2043"/>
              </a:cxn>
              <a:cxn ang="0">
                <a:pos x="2375" y="2205"/>
              </a:cxn>
              <a:cxn ang="0">
                <a:pos x="2602" y="2107"/>
              </a:cxn>
              <a:cxn ang="0">
                <a:pos x="2634" y="1311"/>
              </a:cxn>
              <a:cxn ang="0">
                <a:pos x="2449" y="1153"/>
              </a:cxn>
              <a:cxn ang="0">
                <a:pos x="1661" y="1219"/>
              </a:cxn>
              <a:cxn ang="0">
                <a:pos x="1595" y="2007"/>
              </a:cxn>
              <a:cxn ang="0">
                <a:pos x="1752" y="2197"/>
              </a:cxn>
              <a:cxn ang="0">
                <a:pos x="1992" y="2136"/>
              </a:cxn>
              <a:cxn ang="0">
                <a:pos x="2058" y="1345"/>
              </a:cxn>
              <a:cxn ang="0">
                <a:pos x="1896" y="1161"/>
              </a:cxn>
              <a:cxn ang="0">
                <a:pos x="1100" y="1195"/>
              </a:cxn>
              <a:cxn ang="0">
                <a:pos x="1000" y="1970"/>
              </a:cxn>
              <a:cxn ang="0">
                <a:pos x="1096" y="2158"/>
              </a:cxn>
              <a:cxn ang="0">
                <a:pos x="1308" y="2197"/>
              </a:cxn>
              <a:cxn ang="0">
                <a:pos x="1465" y="2007"/>
              </a:cxn>
              <a:cxn ang="0">
                <a:pos x="1399" y="1219"/>
              </a:cxn>
              <a:cxn ang="0">
                <a:pos x="618" y="125"/>
              </a:cxn>
              <a:cxn ang="0">
                <a:pos x="440" y="252"/>
              </a:cxn>
              <a:cxn ang="0">
                <a:pos x="530" y="1663"/>
              </a:cxn>
              <a:cxn ang="0">
                <a:pos x="700" y="1888"/>
              </a:cxn>
              <a:cxn ang="0">
                <a:pos x="682" y="2615"/>
              </a:cxn>
              <a:cxn ang="0">
                <a:pos x="590" y="2578"/>
              </a:cxn>
              <a:cxn ang="0">
                <a:pos x="519" y="1809"/>
              </a:cxn>
              <a:cxn ang="0">
                <a:pos x="327" y="1745"/>
              </a:cxn>
              <a:cxn ang="0">
                <a:pos x="145" y="1866"/>
              </a:cxn>
              <a:cxn ang="0">
                <a:pos x="142" y="2736"/>
              </a:cxn>
              <a:cxn ang="0">
                <a:pos x="364" y="3078"/>
              </a:cxn>
              <a:cxn ang="0">
                <a:pos x="735" y="3232"/>
              </a:cxn>
              <a:cxn ang="0">
                <a:pos x="2257" y="3174"/>
              </a:cxn>
              <a:cxn ang="0">
                <a:pos x="2558" y="2895"/>
              </a:cxn>
              <a:cxn ang="0">
                <a:pos x="2646" y="2238"/>
              </a:cxn>
              <a:cxn ang="0">
                <a:pos x="2366" y="2326"/>
              </a:cxn>
              <a:cxn ang="0">
                <a:pos x="2117" y="2172"/>
              </a:cxn>
              <a:cxn ang="0">
                <a:pos x="1869" y="2326"/>
              </a:cxn>
              <a:cxn ang="0">
                <a:pos x="1590" y="2240"/>
              </a:cxn>
              <a:cxn ang="0">
                <a:pos x="1366" y="2306"/>
              </a:cxn>
              <a:cxn ang="0">
                <a:pos x="1082" y="2293"/>
              </a:cxn>
              <a:cxn ang="0">
                <a:pos x="899" y="2090"/>
              </a:cxn>
              <a:cxn ang="0">
                <a:pos x="863" y="268"/>
              </a:cxn>
              <a:cxn ang="0">
                <a:pos x="711" y="131"/>
              </a:cxn>
              <a:cxn ang="0">
                <a:pos x="803" y="35"/>
              </a:cxn>
              <a:cxn ang="0">
                <a:pos x="982" y="238"/>
              </a:cxn>
              <a:cxn ang="0">
                <a:pos x="1111" y="1049"/>
              </a:cxn>
              <a:cxn ang="0">
                <a:pos x="1404" y="1066"/>
              </a:cxn>
              <a:cxn ang="0">
                <a:pos x="1622" y="1087"/>
              </a:cxn>
              <a:cxn ang="0">
                <a:pos x="1912" y="1037"/>
              </a:cxn>
              <a:cxn ang="0">
                <a:pos x="2144" y="1146"/>
              </a:cxn>
              <a:cxn ang="0">
                <a:pos x="2412" y="1028"/>
              </a:cxn>
              <a:cxn ang="0">
                <a:pos x="2661" y="1133"/>
              </a:cxn>
              <a:cxn ang="0">
                <a:pos x="2769" y="1382"/>
              </a:cxn>
              <a:cxn ang="0">
                <a:pos x="2685" y="2920"/>
              </a:cxn>
              <a:cxn ang="0">
                <a:pos x="2386" y="3241"/>
              </a:cxn>
              <a:cxn ang="0">
                <a:pos x="1973" y="3355"/>
              </a:cxn>
              <a:cxn ang="0">
                <a:pos x="435" y="3271"/>
              </a:cxn>
              <a:cxn ang="0">
                <a:pos x="114" y="2974"/>
              </a:cxn>
              <a:cxn ang="0">
                <a:pos x="0" y="2559"/>
              </a:cxn>
              <a:cxn ang="0">
                <a:pos x="84" y="1743"/>
              </a:cxn>
              <a:cxn ang="0">
                <a:pos x="292" y="358"/>
              </a:cxn>
              <a:cxn ang="0">
                <a:pos x="400" y="105"/>
              </a:cxn>
              <a:cxn ang="0">
                <a:pos x="649" y="0"/>
              </a:cxn>
            </a:cxnLst>
            <a:rect l="0" t="0" r="r" b="b"/>
            <a:pathLst>
              <a:path w="2769" h="3355">
                <a:moveTo>
                  <a:pt x="2412" y="1150"/>
                </a:moveTo>
                <a:lnTo>
                  <a:pt x="2375" y="1153"/>
                </a:lnTo>
                <a:lnTo>
                  <a:pt x="2341" y="1161"/>
                </a:lnTo>
                <a:lnTo>
                  <a:pt x="2308" y="1176"/>
                </a:lnTo>
                <a:lnTo>
                  <a:pt x="2277" y="1195"/>
                </a:lnTo>
                <a:lnTo>
                  <a:pt x="2249" y="1219"/>
                </a:lnTo>
                <a:lnTo>
                  <a:pt x="2225" y="1247"/>
                </a:lnTo>
                <a:lnTo>
                  <a:pt x="2206" y="1278"/>
                </a:lnTo>
                <a:lnTo>
                  <a:pt x="2191" y="1311"/>
                </a:lnTo>
                <a:lnTo>
                  <a:pt x="2183" y="1345"/>
                </a:lnTo>
                <a:lnTo>
                  <a:pt x="2180" y="1382"/>
                </a:lnTo>
                <a:lnTo>
                  <a:pt x="2180" y="1970"/>
                </a:lnTo>
                <a:lnTo>
                  <a:pt x="2183" y="2007"/>
                </a:lnTo>
                <a:lnTo>
                  <a:pt x="2191" y="2043"/>
                </a:lnTo>
                <a:lnTo>
                  <a:pt x="2206" y="2076"/>
                </a:lnTo>
                <a:lnTo>
                  <a:pt x="2225" y="2107"/>
                </a:lnTo>
                <a:lnTo>
                  <a:pt x="2249" y="2136"/>
                </a:lnTo>
                <a:lnTo>
                  <a:pt x="2277" y="2162"/>
                </a:lnTo>
                <a:lnTo>
                  <a:pt x="2308" y="2183"/>
                </a:lnTo>
                <a:lnTo>
                  <a:pt x="2341" y="2197"/>
                </a:lnTo>
                <a:lnTo>
                  <a:pt x="2375" y="2205"/>
                </a:lnTo>
                <a:lnTo>
                  <a:pt x="2412" y="2208"/>
                </a:lnTo>
                <a:lnTo>
                  <a:pt x="2449" y="2205"/>
                </a:lnTo>
                <a:lnTo>
                  <a:pt x="2484" y="2197"/>
                </a:lnTo>
                <a:lnTo>
                  <a:pt x="2517" y="2183"/>
                </a:lnTo>
                <a:lnTo>
                  <a:pt x="2548" y="2162"/>
                </a:lnTo>
                <a:lnTo>
                  <a:pt x="2577" y="2136"/>
                </a:lnTo>
                <a:lnTo>
                  <a:pt x="2602" y="2107"/>
                </a:lnTo>
                <a:lnTo>
                  <a:pt x="2621" y="2076"/>
                </a:lnTo>
                <a:lnTo>
                  <a:pt x="2634" y="2043"/>
                </a:lnTo>
                <a:lnTo>
                  <a:pt x="2643" y="2007"/>
                </a:lnTo>
                <a:lnTo>
                  <a:pt x="2646" y="1970"/>
                </a:lnTo>
                <a:lnTo>
                  <a:pt x="2646" y="1382"/>
                </a:lnTo>
                <a:lnTo>
                  <a:pt x="2643" y="1345"/>
                </a:lnTo>
                <a:lnTo>
                  <a:pt x="2634" y="1311"/>
                </a:lnTo>
                <a:lnTo>
                  <a:pt x="2621" y="1278"/>
                </a:lnTo>
                <a:lnTo>
                  <a:pt x="2602" y="1247"/>
                </a:lnTo>
                <a:lnTo>
                  <a:pt x="2577" y="1219"/>
                </a:lnTo>
                <a:lnTo>
                  <a:pt x="2548" y="1195"/>
                </a:lnTo>
                <a:lnTo>
                  <a:pt x="2517" y="1176"/>
                </a:lnTo>
                <a:lnTo>
                  <a:pt x="2484" y="1161"/>
                </a:lnTo>
                <a:lnTo>
                  <a:pt x="2449" y="1153"/>
                </a:lnTo>
                <a:lnTo>
                  <a:pt x="2412" y="1150"/>
                </a:lnTo>
                <a:close/>
                <a:moveTo>
                  <a:pt x="1823" y="1150"/>
                </a:moveTo>
                <a:lnTo>
                  <a:pt x="1786" y="1153"/>
                </a:lnTo>
                <a:lnTo>
                  <a:pt x="1752" y="1161"/>
                </a:lnTo>
                <a:lnTo>
                  <a:pt x="1720" y="1176"/>
                </a:lnTo>
                <a:lnTo>
                  <a:pt x="1689" y="1195"/>
                </a:lnTo>
                <a:lnTo>
                  <a:pt x="1661" y="1219"/>
                </a:lnTo>
                <a:lnTo>
                  <a:pt x="1636" y="1247"/>
                </a:lnTo>
                <a:lnTo>
                  <a:pt x="1617" y="1278"/>
                </a:lnTo>
                <a:lnTo>
                  <a:pt x="1603" y="1311"/>
                </a:lnTo>
                <a:lnTo>
                  <a:pt x="1595" y="1345"/>
                </a:lnTo>
                <a:lnTo>
                  <a:pt x="1592" y="1382"/>
                </a:lnTo>
                <a:lnTo>
                  <a:pt x="1592" y="1970"/>
                </a:lnTo>
                <a:lnTo>
                  <a:pt x="1595" y="2007"/>
                </a:lnTo>
                <a:lnTo>
                  <a:pt x="1603" y="2043"/>
                </a:lnTo>
                <a:lnTo>
                  <a:pt x="1617" y="2076"/>
                </a:lnTo>
                <a:lnTo>
                  <a:pt x="1636" y="2107"/>
                </a:lnTo>
                <a:lnTo>
                  <a:pt x="1661" y="2136"/>
                </a:lnTo>
                <a:lnTo>
                  <a:pt x="1689" y="2162"/>
                </a:lnTo>
                <a:lnTo>
                  <a:pt x="1720" y="2183"/>
                </a:lnTo>
                <a:lnTo>
                  <a:pt x="1752" y="2197"/>
                </a:lnTo>
                <a:lnTo>
                  <a:pt x="1786" y="2205"/>
                </a:lnTo>
                <a:lnTo>
                  <a:pt x="1823" y="2208"/>
                </a:lnTo>
                <a:lnTo>
                  <a:pt x="1860" y="2205"/>
                </a:lnTo>
                <a:lnTo>
                  <a:pt x="1896" y="2197"/>
                </a:lnTo>
                <a:lnTo>
                  <a:pt x="1930" y="2183"/>
                </a:lnTo>
                <a:lnTo>
                  <a:pt x="1962" y="2162"/>
                </a:lnTo>
                <a:lnTo>
                  <a:pt x="1992" y="2136"/>
                </a:lnTo>
                <a:lnTo>
                  <a:pt x="2015" y="2107"/>
                </a:lnTo>
                <a:lnTo>
                  <a:pt x="2035" y="2076"/>
                </a:lnTo>
                <a:lnTo>
                  <a:pt x="2049" y="2043"/>
                </a:lnTo>
                <a:lnTo>
                  <a:pt x="2058" y="2007"/>
                </a:lnTo>
                <a:lnTo>
                  <a:pt x="2061" y="1970"/>
                </a:lnTo>
                <a:lnTo>
                  <a:pt x="2061" y="1382"/>
                </a:lnTo>
                <a:lnTo>
                  <a:pt x="2058" y="1345"/>
                </a:lnTo>
                <a:lnTo>
                  <a:pt x="2049" y="1311"/>
                </a:lnTo>
                <a:lnTo>
                  <a:pt x="2035" y="1278"/>
                </a:lnTo>
                <a:lnTo>
                  <a:pt x="2015" y="1247"/>
                </a:lnTo>
                <a:lnTo>
                  <a:pt x="1992" y="1219"/>
                </a:lnTo>
                <a:lnTo>
                  <a:pt x="1962" y="1195"/>
                </a:lnTo>
                <a:lnTo>
                  <a:pt x="1930" y="1176"/>
                </a:lnTo>
                <a:lnTo>
                  <a:pt x="1896" y="1161"/>
                </a:lnTo>
                <a:lnTo>
                  <a:pt x="1860" y="1153"/>
                </a:lnTo>
                <a:lnTo>
                  <a:pt x="1823" y="1150"/>
                </a:lnTo>
                <a:close/>
                <a:moveTo>
                  <a:pt x="1237" y="1150"/>
                </a:moveTo>
                <a:lnTo>
                  <a:pt x="1200" y="1153"/>
                </a:lnTo>
                <a:lnTo>
                  <a:pt x="1165" y="1161"/>
                </a:lnTo>
                <a:lnTo>
                  <a:pt x="1131" y="1176"/>
                </a:lnTo>
                <a:lnTo>
                  <a:pt x="1100" y="1195"/>
                </a:lnTo>
                <a:lnTo>
                  <a:pt x="1073" y="1219"/>
                </a:lnTo>
                <a:lnTo>
                  <a:pt x="1047" y="1247"/>
                </a:lnTo>
                <a:lnTo>
                  <a:pt x="1026" y="1278"/>
                </a:lnTo>
                <a:lnTo>
                  <a:pt x="1012" y="1311"/>
                </a:lnTo>
                <a:lnTo>
                  <a:pt x="1004" y="1345"/>
                </a:lnTo>
                <a:lnTo>
                  <a:pt x="1000" y="1382"/>
                </a:lnTo>
                <a:lnTo>
                  <a:pt x="1000" y="1970"/>
                </a:lnTo>
                <a:lnTo>
                  <a:pt x="1002" y="2001"/>
                </a:lnTo>
                <a:lnTo>
                  <a:pt x="1009" y="2032"/>
                </a:lnTo>
                <a:lnTo>
                  <a:pt x="1018" y="2060"/>
                </a:lnTo>
                <a:lnTo>
                  <a:pt x="1032" y="2087"/>
                </a:lnTo>
                <a:lnTo>
                  <a:pt x="1050" y="2112"/>
                </a:lnTo>
                <a:lnTo>
                  <a:pt x="1073" y="2136"/>
                </a:lnTo>
                <a:lnTo>
                  <a:pt x="1096" y="2158"/>
                </a:lnTo>
                <a:lnTo>
                  <a:pt x="1121" y="2176"/>
                </a:lnTo>
                <a:lnTo>
                  <a:pt x="1148" y="2190"/>
                </a:lnTo>
                <a:lnTo>
                  <a:pt x="1177" y="2200"/>
                </a:lnTo>
                <a:lnTo>
                  <a:pt x="1206" y="2206"/>
                </a:lnTo>
                <a:lnTo>
                  <a:pt x="1237" y="2208"/>
                </a:lnTo>
                <a:lnTo>
                  <a:pt x="1274" y="2205"/>
                </a:lnTo>
                <a:lnTo>
                  <a:pt x="1308" y="2197"/>
                </a:lnTo>
                <a:lnTo>
                  <a:pt x="1341" y="2183"/>
                </a:lnTo>
                <a:lnTo>
                  <a:pt x="1371" y="2162"/>
                </a:lnTo>
                <a:lnTo>
                  <a:pt x="1399" y="2136"/>
                </a:lnTo>
                <a:lnTo>
                  <a:pt x="1424" y="2107"/>
                </a:lnTo>
                <a:lnTo>
                  <a:pt x="1443" y="2076"/>
                </a:lnTo>
                <a:lnTo>
                  <a:pt x="1457" y="2043"/>
                </a:lnTo>
                <a:lnTo>
                  <a:pt x="1465" y="2007"/>
                </a:lnTo>
                <a:lnTo>
                  <a:pt x="1468" y="1970"/>
                </a:lnTo>
                <a:lnTo>
                  <a:pt x="1468" y="1382"/>
                </a:lnTo>
                <a:lnTo>
                  <a:pt x="1465" y="1345"/>
                </a:lnTo>
                <a:lnTo>
                  <a:pt x="1457" y="1311"/>
                </a:lnTo>
                <a:lnTo>
                  <a:pt x="1443" y="1278"/>
                </a:lnTo>
                <a:lnTo>
                  <a:pt x="1424" y="1247"/>
                </a:lnTo>
                <a:lnTo>
                  <a:pt x="1399" y="1219"/>
                </a:lnTo>
                <a:lnTo>
                  <a:pt x="1371" y="1195"/>
                </a:lnTo>
                <a:lnTo>
                  <a:pt x="1341" y="1176"/>
                </a:lnTo>
                <a:lnTo>
                  <a:pt x="1308" y="1161"/>
                </a:lnTo>
                <a:lnTo>
                  <a:pt x="1274" y="1153"/>
                </a:lnTo>
                <a:lnTo>
                  <a:pt x="1237" y="1150"/>
                </a:lnTo>
                <a:close/>
                <a:moveTo>
                  <a:pt x="649" y="123"/>
                </a:moveTo>
                <a:lnTo>
                  <a:pt x="618" y="125"/>
                </a:lnTo>
                <a:lnTo>
                  <a:pt x="588" y="131"/>
                </a:lnTo>
                <a:lnTo>
                  <a:pt x="560" y="140"/>
                </a:lnTo>
                <a:lnTo>
                  <a:pt x="535" y="155"/>
                </a:lnTo>
                <a:lnTo>
                  <a:pt x="510" y="171"/>
                </a:lnTo>
                <a:lnTo>
                  <a:pt x="486" y="192"/>
                </a:lnTo>
                <a:lnTo>
                  <a:pt x="461" y="221"/>
                </a:lnTo>
                <a:lnTo>
                  <a:pt x="440" y="252"/>
                </a:lnTo>
                <a:lnTo>
                  <a:pt x="426" y="285"/>
                </a:lnTo>
                <a:lnTo>
                  <a:pt x="417" y="321"/>
                </a:lnTo>
                <a:lnTo>
                  <a:pt x="414" y="358"/>
                </a:lnTo>
                <a:lnTo>
                  <a:pt x="414" y="1622"/>
                </a:lnTo>
                <a:lnTo>
                  <a:pt x="455" y="1631"/>
                </a:lnTo>
                <a:lnTo>
                  <a:pt x="494" y="1646"/>
                </a:lnTo>
                <a:lnTo>
                  <a:pt x="530" y="1663"/>
                </a:lnTo>
                <a:lnTo>
                  <a:pt x="564" y="1685"/>
                </a:lnTo>
                <a:lnTo>
                  <a:pt x="594" y="1712"/>
                </a:lnTo>
                <a:lnTo>
                  <a:pt x="624" y="1743"/>
                </a:lnTo>
                <a:lnTo>
                  <a:pt x="651" y="1777"/>
                </a:lnTo>
                <a:lnTo>
                  <a:pt x="672" y="1812"/>
                </a:lnTo>
                <a:lnTo>
                  <a:pt x="688" y="1849"/>
                </a:lnTo>
                <a:lnTo>
                  <a:pt x="700" y="1888"/>
                </a:lnTo>
                <a:lnTo>
                  <a:pt x="707" y="1928"/>
                </a:lnTo>
                <a:lnTo>
                  <a:pt x="709" y="1970"/>
                </a:lnTo>
                <a:lnTo>
                  <a:pt x="709" y="2559"/>
                </a:lnTo>
                <a:lnTo>
                  <a:pt x="707" y="2578"/>
                </a:lnTo>
                <a:lnTo>
                  <a:pt x="702" y="2594"/>
                </a:lnTo>
                <a:lnTo>
                  <a:pt x="693" y="2606"/>
                </a:lnTo>
                <a:lnTo>
                  <a:pt x="682" y="2615"/>
                </a:lnTo>
                <a:lnTo>
                  <a:pt x="667" y="2620"/>
                </a:lnTo>
                <a:lnTo>
                  <a:pt x="649" y="2622"/>
                </a:lnTo>
                <a:lnTo>
                  <a:pt x="631" y="2620"/>
                </a:lnTo>
                <a:lnTo>
                  <a:pt x="616" y="2615"/>
                </a:lnTo>
                <a:lnTo>
                  <a:pt x="604" y="2606"/>
                </a:lnTo>
                <a:lnTo>
                  <a:pt x="596" y="2594"/>
                </a:lnTo>
                <a:lnTo>
                  <a:pt x="590" y="2578"/>
                </a:lnTo>
                <a:lnTo>
                  <a:pt x="588" y="2559"/>
                </a:lnTo>
                <a:lnTo>
                  <a:pt x="588" y="1970"/>
                </a:lnTo>
                <a:lnTo>
                  <a:pt x="585" y="1933"/>
                </a:lnTo>
                <a:lnTo>
                  <a:pt x="577" y="1899"/>
                </a:lnTo>
                <a:lnTo>
                  <a:pt x="564" y="1866"/>
                </a:lnTo>
                <a:lnTo>
                  <a:pt x="544" y="1836"/>
                </a:lnTo>
                <a:lnTo>
                  <a:pt x="519" y="1809"/>
                </a:lnTo>
                <a:lnTo>
                  <a:pt x="497" y="1788"/>
                </a:lnTo>
                <a:lnTo>
                  <a:pt x="472" y="1771"/>
                </a:lnTo>
                <a:lnTo>
                  <a:pt x="445" y="1759"/>
                </a:lnTo>
                <a:lnTo>
                  <a:pt x="417" y="1750"/>
                </a:lnTo>
                <a:lnTo>
                  <a:pt x="388" y="1745"/>
                </a:lnTo>
                <a:lnTo>
                  <a:pt x="358" y="1743"/>
                </a:lnTo>
                <a:lnTo>
                  <a:pt x="327" y="1745"/>
                </a:lnTo>
                <a:lnTo>
                  <a:pt x="297" y="1750"/>
                </a:lnTo>
                <a:lnTo>
                  <a:pt x="268" y="1759"/>
                </a:lnTo>
                <a:lnTo>
                  <a:pt x="240" y="1771"/>
                </a:lnTo>
                <a:lnTo>
                  <a:pt x="214" y="1788"/>
                </a:lnTo>
                <a:lnTo>
                  <a:pt x="190" y="1809"/>
                </a:lnTo>
                <a:lnTo>
                  <a:pt x="165" y="1836"/>
                </a:lnTo>
                <a:lnTo>
                  <a:pt x="145" y="1866"/>
                </a:lnTo>
                <a:lnTo>
                  <a:pt x="132" y="1899"/>
                </a:lnTo>
                <a:lnTo>
                  <a:pt x="124" y="1933"/>
                </a:lnTo>
                <a:lnTo>
                  <a:pt x="121" y="1970"/>
                </a:lnTo>
                <a:lnTo>
                  <a:pt x="121" y="2559"/>
                </a:lnTo>
                <a:lnTo>
                  <a:pt x="123" y="2619"/>
                </a:lnTo>
                <a:lnTo>
                  <a:pt x="130" y="2679"/>
                </a:lnTo>
                <a:lnTo>
                  <a:pt x="142" y="2736"/>
                </a:lnTo>
                <a:lnTo>
                  <a:pt x="160" y="2791"/>
                </a:lnTo>
                <a:lnTo>
                  <a:pt x="181" y="2844"/>
                </a:lnTo>
                <a:lnTo>
                  <a:pt x="208" y="2895"/>
                </a:lnTo>
                <a:lnTo>
                  <a:pt x="240" y="2945"/>
                </a:lnTo>
                <a:lnTo>
                  <a:pt x="277" y="2991"/>
                </a:lnTo>
                <a:lnTo>
                  <a:pt x="318" y="3037"/>
                </a:lnTo>
                <a:lnTo>
                  <a:pt x="364" y="3078"/>
                </a:lnTo>
                <a:lnTo>
                  <a:pt x="410" y="3115"/>
                </a:lnTo>
                <a:lnTo>
                  <a:pt x="460" y="3147"/>
                </a:lnTo>
                <a:lnTo>
                  <a:pt x="510" y="3174"/>
                </a:lnTo>
                <a:lnTo>
                  <a:pt x="564" y="3195"/>
                </a:lnTo>
                <a:lnTo>
                  <a:pt x="618" y="3213"/>
                </a:lnTo>
                <a:lnTo>
                  <a:pt x="676" y="3225"/>
                </a:lnTo>
                <a:lnTo>
                  <a:pt x="735" y="3232"/>
                </a:lnTo>
                <a:lnTo>
                  <a:pt x="795" y="3234"/>
                </a:lnTo>
                <a:lnTo>
                  <a:pt x="1973" y="3234"/>
                </a:lnTo>
                <a:lnTo>
                  <a:pt x="2034" y="3232"/>
                </a:lnTo>
                <a:lnTo>
                  <a:pt x="2094" y="3225"/>
                </a:lnTo>
                <a:lnTo>
                  <a:pt x="2150" y="3213"/>
                </a:lnTo>
                <a:lnTo>
                  <a:pt x="2205" y="3195"/>
                </a:lnTo>
                <a:lnTo>
                  <a:pt x="2257" y="3174"/>
                </a:lnTo>
                <a:lnTo>
                  <a:pt x="2309" y="3147"/>
                </a:lnTo>
                <a:lnTo>
                  <a:pt x="2357" y="3115"/>
                </a:lnTo>
                <a:lnTo>
                  <a:pt x="2404" y="3078"/>
                </a:lnTo>
                <a:lnTo>
                  <a:pt x="2448" y="3037"/>
                </a:lnTo>
                <a:lnTo>
                  <a:pt x="2489" y="2991"/>
                </a:lnTo>
                <a:lnTo>
                  <a:pt x="2526" y="2945"/>
                </a:lnTo>
                <a:lnTo>
                  <a:pt x="2558" y="2895"/>
                </a:lnTo>
                <a:lnTo>
                  <a:pt x="2585" y="2844"/>
                </a:lnTo>
                <a:lnTo>
                  <a:pt x="2607" y="2791"/>
                </a:lnTo>
                <a:lnTo>
                  <a:pt x="2624" y="2736"/>
                </a:lnTo>
                <a:lnTo>
                  <a:pt x="2637" y="2679"/>
                </a:lnTo>
                <a:lnTo>
                  <a:pt x="2644" y="2619"/>
                </a:lnTo>
                <a:lnTo>
                  <a:pt x="2646" y="2559"/>
                </a:lnTo>
                <a:lnTo>
                  <a:pt x="2646" y="2238"/>
                </a:lnTo>
                <a:lnTo>
                  <a:pt x="2611" y="2266"/>
                </a:lnTo>
                <a:lnTo>
                  <a:pt x="2574" y="2288"/>
                </a:lnTo>
                <a:lnTo>
                  <a:pt x="2536" y="2305"/>
                </a:lnTo>
                <a:lnTo>
                  <a:pt x="2495" y="2317"/>
                </a:lnTo>
                <a:lnTo>
                  <a:pt x="2454" y="2326"/>
                </a:lnTo>
                <a:lnTo>
                  <a:pt x="2412" y="2328"/>
                </a:lnTo>
                <a:lnTo>
                  <a:pt x="2366" y="2326"/>
                </a:lnTo>
                <a:lnTo>
                  <a:pt x="2322" y="2319"/>
                </a:lnTo>
                <a:lnTo>
                  <a:pt x="2281" y="2306"/>
                </a:lnTo>
                <a:lnTo>
                  <a:pt x="2243" y="2289"/>
                </a:lnTo>
                <a:lnTo>
                  <a:pt x="2208" y="2267"/>
                </a:lnTo>
                <a:lnTo>
                  <a:pt x="2175" y="2240"/>
                </a:lnTo>
                <a:lnTo>
                  <a:pt x="2144" y="2208"/>
                </a:lnTo>
                <a:lnTo>
                  <a:pt x="2117" y="2172"/>
                </a:lnTo>
                <a:lnTo>
                  <a:pt x="2090" y="2208"/>
                </a:lnTo>
                <a:lnTo>
                  <a:pt x="2060" y="2240"/>
                </a:lnTo>
                <a:lnTo>
                  <a:pt x="2027" y="2267"/>
                </a:lnTo>
                <a:lnTo>
                  <a:pt x="1992" y="2289"/>
                </a:lnTo>
                <a:lnTo>
                  <a:pt x="1953" y="2306"/>
                </a:lnTo>
                <a:lnTo>
                  <a:pt x="1912" y="2319"/>
                </a:lnTo>
                <a:lnTo>
                  <a:pt x="1869" y="2326"/>
                </a:lnTo>
                <a:lnTo>
                  <a:pt x="1823" y="2328"/>
                </a:lnTo>
                <a:lnTo>
                  <a:pt x="1777" y="2326"/>
                </a:lnTo>
                <a:lnTo>
                  <a:pt x="1735" y="2319"/>
                </a:lnTo>
                <a:lnTo>
                  <a:pt x="1695" y="2306"/>
                </a:lnTo>
                <a:lnTo>
                  <a:pt x="1658" y="2289"/>
                </a:lnTo>
                <a:lnTo>
                  <a:pt x="1622" y="2267"/>
                </a:lnTo>
                <a:lnTo>
                  <a:pt x="1590" y="2240"/>
                </a:lnTo>
                <a:lnTo>
                  <a:pt x="1559" y="2208"/>
                </a:lnTo>
                <a:lnTo>
                  <a:pt x="1532" y="2172"/>
                </a:lnTo>
                <a:lnTo>
                  <a:pt x="1504" y="2208"/>
                </a:lnTo>
                <a:lnTo>
                  <a:pt x="1473" y="2240"/>
                </a:lnTo>
                <a:lnTo>
                  <a:pt x="1439" y="2267"/>
                </a:lnTo>
                <a:lnTo>
                  <a:pt x="1404" y="2289"/>
                </a:lnTo>
                <a:lnTo>
                  <a:pt x="1366" y="2306"/>
                </a:lnTo>
                <a:lnTo>
                  <a:pt x="1325" y="2319"/>
                </a:lnTo>
                <a:lnTo>
                  <a:pt x="1283" y="2326"/>
                </a:lnTo>
                <a:lnTo>
                  <a:pt x="1237" y="2328"/>
                </a:lnTo>
                <a:lnTo>
                  <a:pt x="1196" y="2326"/>
                </a:lnTo>
                <a:lnTo>
                  <a:pt x="1156" y="2319"/>
                </a:lnTo>
                <a:lnTo>
                  <a:pt x="1118" y="2308"/>
                </a:lnTo>
                <a:lnTo>
                  <a:pt x="1082" y="2293"/>
                </a:lnTo>
                <a:lnTo>
                  <a:pt x="1048" y="2274"/>
                </a:lnTo>
                <a:lnTo>
                  <a:pt x="1016" y="2251"/>
                </a:lnTo>
                <a:lnTo>
                  <a:pt x="985" y="2223"/>
                </a:lnTo>
                <a:lnTo>
                  <a:pt x="957" y="2192"/>
                </a:lnTo>
                <a:lnTo>
                  <a:pt x="933" y="2160"/>
                </a:lnTo>
                <a:lnTo>
                  <a:pt x="915" y="2126"/>
                </a:lnTo>
                <a:lnTo>
                  <a:pt x="899" y="2090"/>
                </a:lnTo>
                <a:lnTo>
                  <a:pt x="889" y="2052"/>
                </a:lnTo>
                <a:lnTo>
                  <a:pt x="882" y="2011"/>
                </a:lnTo>
                <a:lnTo>
                  <a:pt x="880" y="1970"/>
                </a:lnTo>
                <a:lnTo>
                  <a:pt x="880" y="358"/>
                </a:lnTo>
                <a:lnTo>
                  <a:pt x="878" y="327"/>
                </a:lnTo>
                <a:lnTo>
                  <a:pt x="873" y="296"/>
                </a:lnTo>
                <a:lnTo>
                  <a:pt x="863" y="268"/>
                </a:lnTo>
                <a:lnTo>
                  <a:pt x="851" y="241"/>
                </a:lnTo>
                <a:lnTo>
                  <a:pt x="835" y="216"/>
                </a:lnTo>
                <a:lnTo>
                  <a:pt x="814" y="192"/>
                </a:lnTo>
                <a:lnTo>
                  <a:pt x="790" y="171"/>
                </a:lnTo>
                <a:lnTo>
                  <a:pt x="766" y="155"/>
                </a:lnTo>
                <a:lnTo>
                  <a:pt x="739" y="140"/>
                </a:lnTo>
                <a:lnTo>
                  <a:pt x="711" y="131"/>
                </a:lnTo>
                <a:lnTo>
                  <a:pt x="681" y="125"/>
                </a:lnTo>
                <a:lnTo>
                  <a:pt x="649" y="123"/>
                </a:lnTo>
                <a:close/>
                <a:moveTo>
                  <a:pt x="649" y="0"/>
                </a:moveTo>
                <a:lnTo>
                  <a:pt x="690" y="2"/>
                </a:lnTo>
                <a:lnTo>
                  <a:pt x="729" y="10"/>
                </a:lnTo>
                <a:lnTo>
                  <a:pt x="767" y="20"/>
                </a:lnTo>
                <a:lnTo>
                  <a:pt x="803" y="35"/>
                </a:lnTo>
                <a:lnTo>
                  <a:pt x="837" y="54"/>
                </a:lnTo>
                <a:lnTo>
                  <a:pt x="869" y="78"/>
                </a:lnTo>
                <a:lnTo>
                  <a:pt x="898" y="105"/>
                </a:lnTo>
                <a:lnTo>
                  <a:pt x="926" y="136"/>
                </a:lnTo>
                <a:lnTo>
                  <a:pt x="949" y="168"/>
                </a:lnTo>
                <a:lnTo>
                  <a:pt x="967" y="202"/>
                </a:lnTo>
                <a:lnTo>
                  <a:pt x="982" y="238"/>
                </a:lnTo>
                <a:lnTo>
                  <a:pt x="992" y="276"/>
                </a:lnTo>
                <a:lnTo>
                  <a:pt x="998" y="317"/>
                </a:lnTo>
                <a:lnTo>
                  <a:pt x="1000" y="358"/>
                </a:lnTo>
                <a:lnTo>
                  <a:pt x="1000" y="1114"/>
                </a:lnTo>
                <a:lnTo>
                  <a:pt x="1035" y="1088"/>
                </a:lnTo>
                <a:lnTo>
                  <a:pt x="1073" y="1067"/>
                </a:lnTo>
                <a:lnTo>
                  <a:pt x="1111" y="1049"/>
                </a:lnTo>
                <a:lnTo>
                  <a:pt x="1151" y="1038"/>
                </a:lnTo>
                <a:lnTo>
                  <a:pt x="1193" y="1030"/>
                </a:lnTo>
                <a:lnTo>
                  <a:pt x="1237" y="1028"/>
                </a:lnTo>
                <a:lnTo>
                  <a:pt x="1283" y="1030"/>
                </a:lnTo>
                <a:lnTo>
                  <a:pt x="1325" y="1037"/>
                </a:lnTo>
                <a:lnTo>
                  <a:pt x="1366" y="1049"/>
                </a:lnTo>
                <a:lnTo>
                  <a:pt x="1404" y="1066"/>
                </a:lnTo>
                <a:lnTo>
                  <a:pt x="1439" y="1087"/>
                </a:lnTo>
                <a:lnTo>
                  <a:pt x="1473" y="1114"/>
                </a:lnTo>
                <a:lnTo>
                  <a:pt x="1504" y="1146"/>
                </a:lnTo>
                <a:lnTo>
                  <a:pt x="1532" y="1183"/>
                </a:lnTo>
                <a:lnTo>
                  <a:pt x="1559" y="1146"/>
                </a:lnTo>
                <a:lnTo>
                  <a:pt x="1590" y="1114"/>
                </a:lnTo>
                <a:lnTo>
                  <a:pt x="1622" y="1087"/>
                </a:lnTo>
                <a:lnTo>
                  <a:pt x="1658" y="1066"/>
                </a:lnTo>
                <a:lnTo>
                  <a:pt x="1695" y="1049"/>
                </a:lnTo>
                <a:lnTo>
                  <a:pt x="1735" y="1037"/>
                </a:lnTo>
                <a:lnTo>
                  <a:pt x="1777" y="1030"/>
                </a:lnTo>
                <a:lnTo>
                  <a:pt x="1823" y="1028"/>
                </a:lnTo>
                <a:lnTo>
                  <a:pt x="1869" y="1030"/>
                </a:lnTo>
                <a:lnTo>
                  <a:pt x="1912" y="1037"/>
                </a:lnTo>
                <a:lnTo>
                  <a:pt x="1953" y="1049"/>
                </a:lnTo>
                <a:lnTo>
                  <a:pt x="1992" y="1066"/>
                </a:lnTo>
                <a:lnTo>
                  <a:pt x="2027" y="1087"/>
                </a:lnTo>
                <a:lnTo>
                  <a:pt x="2060" y="1114"/>
                </a:lnTo>
                <a:lnTo>
                  <a:pt x="2090" y="1146"/>
                </a:lnTo>
                <a:lnTo>
                  <a:pt x="2117" y="1183"/>
                </a:lnTo>
                <a:lnTo>
                  <a:pt x="2144" y="1146"/>
                </a:lnTo>
                <a:lnTo>
                  <a:pt x="2175" y="1114"/>
                </a:lnTo>
                <a:lnTo>
                  <a:pt x="2208" y="1087"/>
                </a:lnTo>
                <a:lnTo>
                  <a:pt x="2243" y="1066"/>
                </a:lnTo>
                <a:lnTo>
                  <a:pt x="2281" y="1049"/>
                </a:lnTo>
                <a:lnTo>
                  <a:pt x="2322" y="1037"/>
                </a:lnTo>
                <a:lnTo>
                  <a:pt x="2366" y="1030"/>
                </a:lnTo>
                <a:lnTo>
                  <a:pt x="2412" y="1028"/>
                </a:lnTo>
                <a:lnTo>
                  <a:pt x="2453" y="1030"/>
                </a:lnTo>
                <a:lnTo>
                  <a:pt x="2492" y="1037"/>
                </a:lnTo>
                <a:lnTo>
                  <a:pt x="2529" y="1047"/>
                </a:lnTo>
                <a:lnTo>
                  <a:pt x="2565" y="1063"/>
                </a:lnTo>
                <a:lnTo>
                  <a:pt x="2599" y="1081"/>
                </a:lnTo>
                <a:lnTo>
                  <a:pt x="2631" y="1105"/>
                </a:lnTo>
                <a:lnTo>
                  <a:pt x="2661" y="1133"/>
                </a:lnTo>
                <a:lnTo>
                  <a:pt x="2690" y="1164"/>
                </a:lnTo>
                <a:lnTo>
                  <a:pt x="2714" y="1195"/>
                </a:lnTo>
                <a:lnTo>
                  <a:pt x="2734" y="1229"/>
                </a:lnTo>
                <a:lnTo>
                  <a:pt x="2750" y="1266"/>
                </a:lnTo>
                <a:lnTo>
                  <a:pt x="2760" y="1303"/>
                </a:lnTo>
                <a:lnTo>
                  <a:pt x="2767" y="1342"/>
                </a:lnTo>
                <a:lnTo>
                  <a:pt x="2769" y="1382"/>
                </a:lnTo>
                <a:lnTo>
                  <a:pt x="2769" y="2559"/>
                </a:lnTo>
                <a:lnTo>
                  <a:pt x="2767" y="2623"/>
                </a:lnTo>
                <a:lnTo>
                  <a:pt x="2760" y="2686"/>
                </a:lnTo>
                <a:lnTo>
                  <a:pt x="2748" y="2748"/>
                </a:lnTo>
                <a:lnTo>
                  <a:pt x="2732" y="2807"/>
                </a:lnTo>
                <a:lnTo>
                  <a:pt x="2711" y="2865"/>
                </a:lnTo>
                <a:lnTo>
                  <a:pt x="2685" y="2920"/>
                </a:lnTo>
                <a:lnTo>
                  <a:pt x="2654" y="2974"/>
                </a:lnTo>
                <a:lnTo>
                  <a:pt x="2619" y="3024"/>
                </a:lnTo>
                <a:lnTo>
                  <a:pt x="2579" y="3074"/>
                </a:lnTo>
                <a:lnTo>
                  <a:pt x="2535" y="3121"/>
                </a:lnTo>
                <a:lnTo>
                  <a:pt x="2487" y="3165"/>
                </a:lnTo>
                <a:lnTo>
                  <a:pt x="2438" y="3206"/>
                </a:lnTo>
                <a:lnTo>
                  <a:pt x="2386" y="3241"/>
                </a:lnTo>
                <a:lnTo>
                  <a:pt x="2333" y="3271"/>
                </a:lnTo>
                <a:lnTo>
                  <a:pt x="2278" y="3296"/>
                </a:lnTo>
                <a:lnTo>
                  <a:pt x="2220" y="3318"/>
                </a:lnTo>
                <a:lnTo>
                  <a:pt x="2162" y="3334"/>
                </a:lnTo>
                <a:lnTo>
                  <a:pt x="2101" y="3346"/>
                </a:lnTo>
                <a:lnTo>
                  <a:pt x="2038" y="3353"/>
                </a:lnTo>
                <a:lnTo>
                  <a:pt x="1973" y="3355"/>
                </a:lnTo>
                <a:lnTo>
                  <a:pt x="795" y="3355"/>
                </a:lnTo>
                <a:lnTo>
                  <a:pt x="730" y="3353"/>
                </a:lnTo>
                <a:lnTo>
                  <a:pt x="668" y="3346"/>
                </a:lnTo>
                <a:lnTo>
                  <a:pt x="607" y="3334"/>
                </a:lnTo>
                <a:lnTo>
                  <a:pt x="547" y="3318"/>
                </a:lnTo>
                <a:lnTo>
                  <a:pt x="490" y="3296"/>
                </a:lnTo>
                <a:lnTo>
                  <a:pt x="435" y="3271"/>
                </a:lnTo>
                <a:lnTo>
                  <a:pt x="381" y="3241"/>
                </a:lnTo>
                <a:lnTo>
                  <a:pt x="331" y="3206"/>
                </a:lnTo>
                <a:lnTo>
                  <a:pt x="281" y="3165"/>
                </a:lnTo>
                <a:lnTo>
                  <a:pt x="234" y="3121"/>
                </a:lnTo>
                <a:lnTo>
                  <a:pt x="190" y="3074"/>
                </a:lnTo>
                <a:lnTo>
                  <a:pt x="149" y="3024"/>
                </a:lnTo>
                <a:lnTo>
                  <a:pt x="114" y="2974"/>
                </a:lnTo>
                <a:lnTo>
                  <a:pt x="84" y="2920"/>
                </a:lnTo>
                <a:lnTo>
                  <a:pt x="59" y="2865"/>
                </a:lnTo>
                <a:lnTo>
                  <a:pt x="37" y="2807"/>
                </a:lnTo>
                <a:lnTo>
                  <a:pt x="21" y="2748"/>
                </a:lnTo>
                <a:lnTo>
                  <a:pt x="9" y="2686"/>
                </a:lnTo>
                <a:lnTo>
                  <a:pt x="2" y="2623"/>
                </a:lnTo>
                <a:lnTo>
                  <a:pt x="0" y="2559"/>
                </a:lnTo>
                <a:lnTo>
                  <a:pt x="0" y="1970"/>
                </a:lnTo>
                <a:lnTo>
                  <a:pt x="2" y="1928"/>
                </a:lnTo>
                <a:lnTo>
                  <a:pt x="9" y="1888"/>
                </a:lnTo>
                <a:lnTo>
                  <a:pt x="21" y="1849"/>
                </a:lnTo>
                <a:lnTo>
                  <a:pt x="37" y="1812"/>
                </a:lnTo>
                <a:lnTo>
                  <a:pt x="58" y="1777"/>
                </a:lnTo>
                <a:lnTo>
                  <a:pt x="84" y="1743"/>
                </a:lnTo>
                <a:lnTo>
                  <a:pt x="113" y="1712"/>
                </a:lnTo>
                <a:lnTo>
                  <a:pt x="145" y="1685"/>
                </a:lnTo>
                <a:lnTo>
                  <a:pt x="178" y="1663"/>
                </a:lnTo>
                <a:lnTo>
                  <a:pt x="214" y="1646"/>
                </a:lnTo>
                <a:lnTo>
                  <a:pt x="251" y="1631"/>
                </a:lnTo>
                <a:lnTo>
                  <a:pt x="292" y="1622"/>
                </a:lnTo>
                <a:lnTo>
                  <a:pt x="292" y="358"/>
                </a:lnTo>
                <a:lnTo>
                  <a:pt x="294" y="317"/>
                </a:lnTo>
                <a:lnTo>
                  <a:pt x="301" y="276"/>
                </a:lnTo>
                <a:lnTo>
                  <a:pt x="311" y="238"/>
                </a:lnTo>
                <a:lnTo>
                  <a:pt x="327" y="202"/>
                </a:lnTo>
                <a:lnTo>
                  <a:pt x="347" y="168"/>
                </a:lnTo>
                <a:lnTo>
                  <a:pt x="371" y="136"/>
                </a:lnTo>
                <a:lnTo>
                  <a:pt x="400" y="105"/>
                </a:lnTo>
                <a:lnTo>
                  <a:pt x="431" y="78"/>
                </a:lnTo>
                <a:lnTo>
                  <a:pt x="463" y="54"/>
                </a:lnTo>
                <a:lnTo>
                  <a:pt x="497" y="35"/>
                </a:lnTo>
                <a:lnTo>
                  <a:pt x="532" y="20"/>
                </a:lnTo>
                <a:lnTo>
                  <a:pt x="570" y="10"/>
                </a:lnTo>
                <a:lnTo>
                  <a:pt x="609" y="2"/>
                </a:lnTo>
                <a:lnTo>
                  <a:pt x="649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1" name="Gruppieren 50"/>
          <p:cNvGrpSpPr/>
          <p:nvPr/>
        </p:nvGrpSpPr>
        <p:grpSpPr>
          <a:xfrm>
            <a:off x="2615108" y="4256220"/>
            <a:ext cx="430849" cy="360883"/>
            <a:chOff x="3819525" y="3171825"/>
            <a:chExt cx="371475" cy="311151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2" name="Freeform 232"/>
            <p:cNvSpPr>
              <a:spLocks/>
            </p:cNvSpPr>
            <p:nvPr/>
          </p:nvSpPr>
          <p:spPr bwMode="auto">
            <a:xfrm>
              <a:off x="3921125" y="3171825"/>
              <a:ext cx="168275" cy="109538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1310" y="0"/>
                </a:cxn>
                <a:cxn ang="0">
                  <a:pos x="1342" y="3"/>
                </a:cxn>
                <a:cxn ang="0">
                  <a:pos x="1371" y="11"/>
                </a:cxn>
                <a:cxn ang="0">
                  <a:pos x="1398" y="24"/>
                </a:cxn>
                <a:cxn ang="0">
                  <a:pos x="1422" y="42"/>
                </a:cxn>
                <a:cxn ang="0">
                  <a:pos x="1444" y="63"/>
                </a:cxn>
                <a:cxn ang="0">
                  <a:pos x="1461" y="88"/>
                </a:cxn>
                <a:cxn ang="0">
                  <a:pos x="1474" y="114"/>
                </a:cxn>
                <a:cxn ang="0">
                  <a:pos x="1482" y="144"/>
                </a:cxn>
                <a:cxn ang="0">
                  <a:pos x="1485" y="175"/>
                </a:cxn>
                <a:cxn ang="0">
                  <a:pos x="1485" y="796"/>
                </a:cxn>
                <a:cxn ang="0">
                  <a:pos x="1482" y="828"/>
                </a:cxn>
                <a:cxn ang="0">
                  <a:pos x="1474" y="856"/>
                </a:cxn>
                <a:cxn ang="0">
                  <a:pos x="1461" y="884"/>
                </a:cxn>
                <a:cxn ang="0">
                  <a:pos x="1444" y="908"/>
                </a:cxn>
                <a:cxn ang="0">
                  <a:pos x="1422" y="930"/>
                </a:cxn>
                <a:cxn ang="0">
                  <a:pos x="1398" y="947"/>
                </a:cxn>
                <a:cxn ang="0">
                  <a:pos x="1371" y="959"/>
                </a:cxn>
                <a:cxn ang="0">
                  <a:pos x="1342" y="967"/>
                </a:cxn>
                <a:cxn ang="0">
                  <a:pos x="1310" y="970"/>
                </a:cxn>
                <a:cxn ang="0">
                  <a:pos x="175" y="970"/>
                </a:cxn>
                <a:cxn ang="0">
                  <a:pos x="143" y="967"/>
                </a:cxn>
                <a:cxn ang="0">
                  <a:pos x="114" y="959"/>
                </a:cxn>
                <a:cxn ang="0">
                  <a:pos x="86" y="947"/>
                </a:cxn>
                <a:cxn ang="0">
                  <a:pos x="62" y="930"/>
                </a:cxn>
                <a:cxn ang="0">
                  <a:pos x="41" y="908"/>
                </a:cxn>
                <a:cxn ang="0">
                  <a:pos x="23" y="884"/>
                </a:cxn>
                <a:cxn ang="0">
                  <a:pos x="11" y="856"/>
                </a:cxn>
                <a:cxn ang="0">
                  <a:pos x="3" y="828"/>
                </a:cxn>
                <a:cxn ang="0">
                  <a:pos x="0" y="796"/>
                </a:cxn>
                <a:cxn ang="0">
                  <a:pos x="0" y="175"/>
                </a:cxn>
                <a:cxn ang="0">
                  <a:pos x="3" y="144"/>
                </a:cxn>
                <a:cxn ang="0">
                  <a:pos x="11" y="114"/>
                </a:cxn>
                <a:cxn ang="0">
                  <a:pos x="23" y="88"/>
                </a:cxn>
                <a:cxn ang="0">
                  <a:pos x="41" y="63"/>
                </a:cxn>
                <a:cxn ang="0">
                  <a:pos x="62" y="42"/>
                </a:cxn>
                <a:cxn ang="0">
                  <a:pos x="86" y="24"/>
                </a:cxn>
                <a:cxn ang="0">
                  <a:pos x="114" y="11"/>
                </a:cxn>
                <a:cxn ang="0">
                  <a:pos x="143" y="3"/>
                </a:cxn>
                <a:cxn ang="0">
                  <a:pos x="175" y="0"/>
                </a:cxn>
              </a:cxnLst>
              <a:rect l="0" t="0" r="r" b="b"/>
              <a:pathLst>
                <a:path w="1485" h="970">
                  <a:moveTo>
                    <a:pt x="175" y="0"/>
                  </a:moveTo>
                  <a:lnTo>
                    <a:pt x="1310" y="0"/>
                  </a:lnTo>
                  <a:lnTo>
                    <a:pt x="1342" y="3"/>
                  </a:lnTo>
                  <a:lnTo>
                    <a:pt x="1371" y="11"/>
                  </a:lnTo>
                  <a:lnTo>
                    <a:pt x="1398" y="24"/>
                  </a:lnTo>
                  <a:lnTo>
                    <a:pt x="1422" y="42"/>
                  </a:lnTo>
                  <a:lnTo>
                    <a:pt x="1444" y="63"/>
                  </a:lnTo>
                  <a:lnTo>
                    <a:pt x="1461" y="88"/>
                  </a:lnTo>
                  <a:lnTo>
                    <a:pt x="1474" y="114"/>
                  </a:lnTo>
                  <a:lnTo>
                    <a:pt x="1482" y="144"/>
                  </a:lnTo>
                  <a:lnTo>
                    <a:pt x="1485" y="175"/>
                  </a:lnTo>
                  <a:lnTo>
                    <a:pt x="1485" y="796"/>
                  </a:lnTo>
                  <a:lnTo>
                    <a:pt x="1482" y="828"/>
                  </a:lnTo>
                  <a:lnTo>
                    <a:pt x="1474" y="856"/>
                  </a:lnTo>
                  <a:lnTo>
                    <a:pt x="1461" y="884"/>
                  </a:lnTo>
                  <a:lnTo>
                    <a:pt x="1444" y="908"/>
                  </a:lnTo>
                  <a:lnTo>
                    <a:pt x="1422" y="930"/>
                  </a:lnTo>
                  <a:lnTo>
                    <a:pt x="1398" y="947"/>
                  </a:lnTo>
                  <a:lnTo>
                    <a:pt x="1371" y="959"/>
                  </a:lnTo>
                  <a:lnTo>
                    <a:pt x="1342" y="967"/>
                  </a:lnTo>
                  <a:lnTo>
                    <a:pt x="1310" y="970"/>
                  </a:lnTo>
                  <a:lnTo>
                    <a:pt x="175" y="970"/>
                  </a:lnTo>
                  <a:lnTo>
                    <a:pt x="143" y="967"/>
                  </a:lnTo>
                  <a:lnTo>
                    <a:pt x="114" y="959"/>
                  </a:lnTo>
                  <a:lnTo>
                    <a:pt x="86" y="947"/>
                  </a:lnTo>
                  <a:lnTo>
                    <a:pt x="62" y="930"/>
                  </a:lnTo>
                  <a:lnTo>
                    <a:pt x="41" y="908"/>
                  </a:lnTo>
                  <a:lnTo>
                    <a:pt x="23" y="884"/>
                  </a:lnTo>
                  <a:lnTo>
                    <a:pt x="11" y="856"/>
                  </a:lnTo>
                  <a:lnTo>
                    <a:pt x="3" y="828"/>
                  </a:lnTo>
                  <a:lnTo>
                    <a:pt x="0" y="796"/>
                  </a:lnTo>
                  <a:lnTo>
                    <a:pt x="0" y="175"/>
                  </a:lnTo>
                  <a:lnTo>
                    <a:pt x="3" y="144"/>
                  </a:lnTo>
                  <a:lnTo>
                    <a:pt x="11" y="114"/>
                  </a:lnTo>
                  <a:lnTo>
                    <a:pt x="23" y="88"/>
                  </a:lnTo>
                  <a:lnTo>
                    <a:pt x="41" y="63"/>
                  </a:lnTo>
                  <a:lnTo>
                    <a:pt x="62" y="42"/>
                  </a:lnTo>
                  <a:lnTo>
                    <a:pt x="86" y="24"/>
                  </a:lnTo>
                  <a:lnTo>
                    <a:pt x="114" y="11"/>
                  </a:lnTo>
                  <a:lnTo>
                    <a:pt x="143" y="3"/>
                  </a:lnTo>
                  <a:lnTo>
                    <a:pt x="1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Freeform 233"/>
            <p:cNvSpPr>
              <a:spLocks/>
            </p:cNvSpPr>
            <p:nvPr/>
          </p:nvSpPr>
          <p:spPr bwMode="auto">
            <a:xfrm>
              <a:off x="3860800" y="3308350"/>
              <a:ext cx="288925" cy="58738"/>
            </a:xfrm>
            <a:custGeom>
              <a:avLst/>
              <a:gdLst/>
              <a:ahLst/>
              <a:cxnLst>
                <a:cxn ang="0">
                  <a:pos x="2199" y="0"/>
                </a:cxn>
                <a:cxn ang="0">
                  <a:pos x="2291" y="13"/>
                </a:cxn>
                <a:cxn ang="0">
                  <a:pos x="2374" y="48"/>
                </a:cxn>
                <a:cxn ang="0">
                  <a:pos x="2445" y="102"/>
                </a:cxn>
                <a:cxn ang="0">
                  <a:pos x="2499" y="174"/>
                </a:cxn>
                <a:cxn ang="0">
                  <a:pos x="2535" y="256"/>
                </a:cxn>
                <a:cxn ang="0">
                  <a:pos x="2547" y="349"/>
                </a:cxn>
                <a:cxn ang="0">
                  <a:pos x="2544" y="440"/>
                </a:cxn>
                <a:cxn ang="0">
                  <a:pos x="2526" y="479"/>
                </a:cxn>
                <a:cxn ang="0">
                  <a:pos x="2492" y="506"/>
                </a:cxn>
                <a:cxn ang="0">
                  <a:pos x="2449" y="516"/>
                </a:cxn>
                <a:cxn ang="0">
                  <a:pos x="2406" y="506"/>
                </a:cxn>
                <a:cxn ang="0">
                  <a:pos x="2372" y="479"/>
                </a:cxn>
                <a:cxn ang="0">
                  <a:pos x="2353" y="440"/>
                </a:cxn>
                <a:cxn ang="0">
                  <a:pos x="2350" y="349"/>
                </a:cxn>
                <a:cxn ang="0">
                  <a:pos x="2338" y="291"/>
                </a:cxn>
                <a:cxn ang="0">
                  <a:pos x="2306" y="242"/>
                </a:cxn>
                <a:cxn ang="0">
                  <a:pos x="2257" y="208"/>
                </a:cxn>
                <a:cxn ang="0">
                  <a:pos x="2199" y="196"/>
                </a:cxn>
                <a:cxn ang="0">
                  <a:pos x="1372" y="386"/>
                </a:cxn>
                <a:cxn ang="0">
                  <a:pos x="1362" y="429"/>
                </a:cxn>
                <a:cxn ang="0">
                  <a:pos x="1334" y="463"/>
                </a:cxn>
                <a:cxn ang="0">
                  <a:pos x="1296" y="481"/>
                </a:cxn>
                <a:cxn ang="0">
                  <a:pos x="1251" y="481"/>
                </a:cxn>
                <a:cxn ang="0">
                  <a:pos x="1212" y="463"/>
                </a:cxn>
                <a:cxn ang="0">
                  <a:pos x="1186" y="429"/>
                </a:cxn>
                <a:cxn ang="0">
                  <a:pos x="1175" y="386"/>
                </a:cxn>
                <a:cxn ang="0">
                  <a:pos x="350" y="196"/>
                </a:cxn>
                <a:cxn ang="0">
                  <a:pos x="290" y="208"/>
                </a:cxn>
                <a:cxn ang="0">
                  <a:pos x="241" y="242"/>
                </a:cxn>
                <a:cxn ang="0">
                  <a:pos x="208" y="290"/>
                </a:cxn>
                <a:cxn ang="0">
                  <a:pos x="196" y="349"/>
                </a:cxn>
                <a:cxn ang="0">
                  <a:pos x="193" y="440"/>
                </a:cxn>
                <a:cxn ang="0">
                  <a:pos x="175" y="479"/>
                </a:cxn>
                <a:cxn ang="0">
                  <a:pos x="141" y="506"/>
                </a:cxn>
                <a:cxn ang="0">
                  <a:pos x="98" y="516"/>
                </a:cxn>
                <a:cxn ang="0">
                  <a:pos x="55" y="506"/>
                </a:cxn>
                <a:cxn ang="0">
                  <a:pos x="22" y="479"/>
                </a:cxn>
                <a:cxn ang="0">
                  <a:pos x="4" y="440"/>
                </a:cxn>
                <a:cxn ang="0">
                  <a:pos x="0" y="349"/>
                </a:cxn>
                <a:cxn ang="0">
                  <a:pos x="13" y="256"/>
                </a:cxn>
                <a:cxn ang="0">
                  <a:pos x="48" y="174"/>
                </a:cxn>
                <a:cxn ang="0">
                  <a:pos x="103" y="102"/>
                </a:cxn>
                <a:cxn ang="0">
                  <a:pos x="174" y="48"/>
                </a:cxn>
                <a:cxn ang="0">
                  <a:pos x="257" y="13"/>
                </a:cxn>
                <a:cxn ang="0">
                  <a:pos x="350" y="0"/>
                </a:cxn>
              </a:cxnLst>
              <a:rect l="0" t="0" r="r" b="b"/>
              <a:pathLst>
                <a:path w="2547" h="516">
                  <a:moveTo>
                    <a:pt x="350" y="0"/>
                  </a:moveTo>
                  <a:lnTo>
                    <a:pt x="2199" y="0"/>
                  </a:lnTo>
                  <a:lnTo>
                    <a:pt x="2246" y="4"/>
                  </a:lnTo>
                  <a:lnTo>
                    <a:pt x="2291" y="13"/>
                  </a:lnTo>
                  <a:lnTo>
                    <a:pt x="2334" y="28"/>
                  </a:lnTo>
                  <a:lnTo>
                    <a:pt x="2374" y="48"/>
                  </a:lnTo>
                  <a:lnTo>
                    <a:pt x="2412" y="74"/>
                  </a:lnTo>
                  <a:lnTo>
                    <a:pt x="2445" y="102"/>
                  </a:lnTo>
                  <a:lnTo>
                    <a:pt x="2474" y="136"/>
                  </a:lnTo>
                  <a:lnTo>
                    <a:pt x="2499" y="174"/>
                  </a:lnTo>
                  <a:lnTo>
                    <a:pt x="2519" y="213"/>
                  </a:lnTo>
                  <a:lnTo>
                    <a:pt x="2535" y="256"/>
                  </a:lnTo>
                  <a:lnTo>
                    <a:pt x="2544" y="302"/>
                  </a:lnTo>
                  <a:lnTo>
                    <a:pt x="2547" y="349"/>
                  </a:lnTo>
                  <a:lnTo>
                    <a:pt x="2547" y="418"/>
                  </a:lnTo>
                  <a:lnTo>
                    <a:pt x="2544" y="440"/>
                  </a:lnTo>
                  <a:lnTo>
                    <a:pt x="2537" y="461"/>
                  </a:lnTo>
                  <a:lnTo>
                    <a:pt x="2526" y="479"/>
                  </a:lnTo>
                  <a:lnTo>
                    <a:pt x="2510" y="494"/>
                  </a:lnTo>
                  <a:lnTo>
                    <a:pt x="2492" y="506"/>
                  </a:lnTo>
                  <a:lnTo>
                    <a:pt x="2472" y="513"/>
                  </a:lnTo>
                  <a:lnTo>
                    <a:pt x="2449" y="516"/>
                  </a:lnTo>
                  <a:lnTo>
                    <a:pt x="2427" y="513"/>
                  </a:lnTo>
                  <a:lnTo>
                    <a:pt x="2406" y="506"/>
                  </a:lnTo>
                  <a:lnTo>
                    <a:pt x="2388" y="494"/>
                  </a:lnTo>
                  <a:lnTo>
                    <a:pt x="2372" y="479"/>
                  </a:lnTo>
                  <a:lnTo>
                    <a:pt x="2361" y="461"/>
                  </a:lnTo>
                  <a:lnTo>
                    <a:pt x="2353" y="440"/>
                  </a:lnTo>
                  <a:lnTo>
                    <a:pt x="2350" y="418"/>
                  </a:lnTo>
                  <a:lnTo>
                    <a:pt x="2350" y="349"/>
                  </a:lnTo>
                  <a:lnTo>
                    <a:pt x="2347" y="318"/>
                  </a:lnTo>
                  <a:lnTo>
                    <a:pt x="2338" y="291"/>
                  </a:lnTo>
                  <a:lnTo>
                    <a:pt x="2324" y="264"/>
                  </a:lnTo>
                  <a:lnTo>
                    <a:pt x="2306" y="242"/>
                  </a:lnTo>
                  <a:lnTo>
                    <a:pt x="2283" y="223"/>
                  </a:lnTo>
                  <a:lnTo>
                    <a:pt x="2257" y="208"/>
                  </a:lnTo>
                  <a:lnTo>
                    <a:pt x="2229" y="199"/>
                  </a:lnTo>
                  <a:lnTo>
                    <a:pt x="2199" y="196"/>
                  </a:lnTo>
                  <a:lnTo>
                    <a:pt x="1372" y="196"/>
                  </a:lnTo>
                  <a:lnTo>
                    <a:pt x="1372" y="386"/>
                  </a:lnTo>
                  <a:lnTo>
                    <a:pt x="1369" y="409"/>
                  </a:lnTo>
                  <a:lnTo>
                    <a:pt x="1362" y="429"/>
                  </a:lnTo>
                  <a:lnTo>
                    <a:pt x="1351" y="447"/>
                  </a:lnTo>
                  <a:lnTo>
                    <a:pt x="1334" y="463"/>
                  </a:lnTo>
                  <a:lnTo>
                    <a:pt x="1316" y="474"/>
                  </a:lnTo>
                  <a:lnTo>
                    <a:pt x="1296" y="481"/>
                  </a:lnTo>
                  <a:lnTo>
                    <a:pt x="1273" y="484"/>
                  </a:lnTo>
                  <a:lnTo>
                    <a:pt x="1251" y="481"/>
                  </a:lnTo>
                  <a:lnTo>
                    <a:pt x="1230" y="474"/>
                  </a:lnTo>
                  <a:lnTo>
                    <a:pt x="1212" y="463"/>
                  </a:lnTo>
                  <a:lnTo>
                    <a:pt x="1197" y="447"/>
                  </a:lnTo>
                  <a:lnTo>
                    <a:pt x="1186" y="429"/>
                  </a:lnTo>
                  <a:lnTo>
                    <a:pt x="1178" y="409"/>
                  </a:lnTo>
                  <a:lnTo>
                    <a:pt x="1175" y="386"/>
                  </a:lnTo>
                  <a:lnTo>
                    <a:pt x="1175" y="196"/>
                  </a:lnTo>
                  <a:lnTo>
                    <a:pt x="350" y="196"/>
                  </a:lnTo>
                  <a:lnTo>
                    <a:pt x="319" y="199"/>
                  </a:lnTo>
                  <a:lnTo>
                    <a:pt x="290" y="208"/>
                  </a:lnTo>
                  <a:lnTo>
                    <a:pt x="264" y="222"/>
                  </a:lnTo>
                  <a:lnTo>
                    <a:pt x="241" y="242"/>
                  </a:lnTo>
                  <a:lnTo>
                    <a:pt x="222" y="264"/>
                  </a:lnTo>
                  <a:lnTo>
                    <a:pt x="208" y="290"/>
                  </a:lnTo>
                  <a:lnTo>
                    <a:pt x="199" y="318"/>
                  </a:lnTo>
                  <a:lnTo>
                    <a:pt x="196" y="349"/>
                  </a:lnTo>
                  <a:lnTo>
                    <a:pt x="196" y="418"/>
                  </a:lnTo>
                  <a:lnTo>
                    <a:pt x="193" y="440"/>
                  </a:lnTo>
                  <a:lnTo>
                    <a:pt x="186" y="461"/>
                  </a:lnTo>
                  <a:lnTo>
                    <a:pt x="175" y="479"/>
                  </a:lnTo>
                  <a:lnTo>
                    <a:pt x="159" y="494"/>
                  </a:lnTo>
                  <a:lnTo>
                    <a:pt x="141" y="506"/>
                  </a:lnTo>
                  <a:lnTo>
                    <a:pt x="121" y="513"/>
                  </a:lnTo>
                  <a:lnTo>
                    <a:pt x="98" y="516"/>
                  </a:lnTo>
                  <a:lnTo>
                    <a:pt x="76" y="513"/>
                  </a:lnTo>
                  <a:lnTo>
                    <a:pt x="55" y="506"/>
                  </a:lnTo>
                  <a:lnTo>
                    <a:pt x="37" y="494"/>
                  </a:lnTo>
                  <a:lnTo>
                    <a:pt x="22" y="479"/>
                  </a:lnTo>
                  <a:lnTo>
                    <a:pt x="11" y="461"/>
                  </a:lnTo>
                  <a:lnTo>
                    <a:pt x="4" y="440"/>
                  </a:lnTo>
                  <a:lnTo>
                    <a:pt x="0" y="418"/>
                  </a:lnTo>
                  <a:lnTo>
                    <a:pt x="0" y="349"/>
                  </a:lnTo>
                  <a:lnTo>
                    <a:pt x="4" y="302"/>
                  </a:lnTo>
                  <a:lnTo>
                    <a:pt x="13" y="256"/>
                  </a:lnTo>
                  <a:lnTo>
                    <a:pt x="28" y="213"/>
                  </a:lnTo>
                  <a:lnTo>
                    <a:pt x="48" y="174"/>
                  </a:lnTo>
                  <a:lnTo>
                    <a:pt x="74" y="136"/>
                  </a:lnTo>
                  <a:lnTo>
                    <a:pt x="103" y="102"/>
                  </a:lnTo>
                  <a:lnTo>
                    <a:pt x="137" y="74"/>
                  </a:lnTo>
                  <a:lnTo>
                    <a:pt x="174" y="48"/>
                  </a:lnTo>
                  <a:lnTo>
                    <a:pt x="214" y="28"/>
                  </a:lnTo>
                  <a:lnTo>
                    <a:pt x="257" y="13"/>
                  </a:lnTo>
                  <a:lnTo>
                    <a:pt x="303" y="4"/>
                  </a:lnTo>
                  <a:lnTo>
                    <a:pt x="3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Freeform 234"/>
            <p:cNvSpPr>
              <a:spLocks/>
            </p:cNvSpPr>
            <p:nvPr/>
          </p:nvSpPr>
          <p:spPr bwMode="auto">
            <a:xfrm>
              <a:off x="4092575" y="3386138"/>
              <a:ext cx="98425" cy="96838"/>
            </a:xfrm>
            <a:custGeom>
              <a:avLst/>
              <a:gdLst/>
              <a:ahLst/>
              <a:cxnLst>
                <a:cxn ang="0">
                  <a:pos x="155" y="0"/>
                </a:cxn>
                <a:cxn ang="0">
                  <a:pos x="704" y="0"/>
                </a:cxn>
                <a:cxn ang="0">
                  <a:pos x="734" y="3"/>
                </a:cxn>
                <a:cxn ang="0">
                  <a:pos x="764" y="12"/>
                </a:cxn>
                <a:cxn ang="0">
                  <a:pos x="790" y="26"/>
                </a:cxn>
                <a:cxn ang="0">
                  <a:pos x="813" y="45"/>
                </a:cxn>
                <a:cxn ang="0">
                  <a:pos x="832" y="68"/>
                </a:cxn>
                <a:cxn ang="0">
                  <a:pos x="846" y="94"/>
                </a:cxn>
                <a:cxn ang="0">
                  <a:pos x="855" y="123"/>
                </a:cxn>
                <a:cxn ang="0">
                  <a:pos x="858" y="154"/>
                </a:cxn>
                <a:cxn ang="0">
                  <a:pos x="858" y="703"/>
                </a:cxn>
                <a:cxn ang="0">
                  <a:pos x="855" y="735"/>
                </a:cxn>
                <a:cxn ang="0">
                  <a:pos x="846" y="763"/>
                </a:cxn>
                <a:cxn ang="0">
                  <a:pos x="832" y="790"/>
                </a:cxn>
                <a:cxn ang="0">
                  <a:pos x="813" y="813"/>
                </a:cxn>
                <a:cxn ang="0">
                  <a:pos x="790" y="832"/>
                </a:cxn>
                <a:cxn ang="0">
                  <a:pos x="764" y="846"/>
                </a:cxn>
                <a:cxn ang="0">
                  <a:pos x="734" y="855"/>
                </a:cxn>
                <a:cxn ang="0">
                  <a:pos x="704" y="858"/>
                </a:cxn>
                <a:cxn ang="0">
                  <a:pos x="155" y="858"/>
                </a:cxn>
                <a:cxn ang="0">
                  <a:pos x="124" y="855"/>
                </a:cxn>
                <a:cxn ang="0">
                  <a:pos x="95" y="846"/>
                </a:cxn>
                <a:cxn ang="0">
                  <a:pos x="68" y="832"/>
                </a:cxn>
                <a:cxn ang="0">
                  <a:pos x="46" y="813"/>
                </a:cxn>
                <a:cxn ang="0">
                  <a:pos x="27" y="790"/>
                </a:cxn>
                <a:cxn ang="0">
                  <a:pos x="12" y="763"/>
                </a:cxn>
                <a:cxn ang="0">
                  <a:pos x="3" y="735"/>
                </a:cxn>
                <a:cxn ang="0">
                  <a:pos x="0" y="703"/>
                </a:cxn>
                <a:cxn ang="0">
                  <a:pos x="0" y="154"/>
                </a:cxn>
                <a:cxn ang="0">
                  <a:pos x="3" y="123"/>
                </a:cxn>
                <a:cxn ang="0">
                  <a:pos x="12" y="94"/>
                </a:cxn>
                <a:cxn ang="0">
                  <a:pos x="27" y="68"/>
                </a:cxn>
                <a:cxn ang="0">
                  <a:pos x="46" y="45"/>
                </a:cxn>
                <a:cxn ang="0">
                  <a:pos x="68" y="26"/>
                </a:cxn>
                <a:cxn ang="0">
                  <a:pos x="95" y="12"/>
                </a:cxn>
                <a:cxn ang="0">
                  <a:pos x="124" y="3"/>
                </a:cxn>
                <a:cxn ang="0">
                  <a:pos x="155" y="0"/>
                </a:cxn>
              </a:cxnLst>
              <a:rect l="0" t="0" r="r" b="b"/>
              <a:pathLst>
                <a:path w="858" h="858">
                  <a:moveTo>
                    <a:pt x="155" y="0"/>
                  </a:moveTo>
                  <a:lnTo>
                    <a:pt x="704" y="0"/>
                  </a:lnTo>
                  <a:lnTo>
                    <a:pt x="734" y="3"/>
                  </a:lnTo>
                  <a:lnTo>
                    <a:pt x="764" y="12"/>
                  </a:lnTo>
                  <a:lnTo>
                    <a:pt x="790" y="26"/>
                  </a:lnTo>
                  <a:lnTo>
                    <a:pt x="813" y="45"/>
                  </a:lnTo>
                  <a:lnTo>
                    <a:pt x="832" y="68"/>
                  </a:lnTo>
                  <a:lnTo>
                    <a:pt x="846" y="94"/>
                  </a:lnTo>
                  <a:lnTo>
                    <a:pt x="855" y="123"/>
                  </a:lnTo>
                  <a:lnTo>
                    <a:pt x="858" y="154"/>
                  </a:lnTo>
                  <a:lnTo>
                    <a:pt x="858" y="703"/>
                  </a:lnTo>
                  <a:lnTo>
                    <a:pt x="855" y="735"/>
                  </a:lnTo>
                  <a:lnTo>
                    <a:pt x="846" y="763"/>
                  </a:lnTo>
                  <a:lnTo>
                    <a:pt x="832" y="790"/>
                  </a:lnTo>
                  <a:lnTo>
                    <a:pt x="813" y="813"/>
                  </a:lnTo>
                  <a:lnTo>
                    <a:pt x="790" y="832"/>
                  </a:lnTo>
                  <a:lnTo>
                    <a:pt x="764" y="846"/>
                  </a:lnTo>
                  <a:lnTo>
                    <a:pt x="734" y="855"/>
                  </a:lnTo>
                  <a:lnTo>
                    <a:pt x="704" y="858"/>
                  </a:lnTo>
                  <a:lnTo>
                    <a:pt x="155" y="858"/>
                  </a:lnTo>
                  <a:lnTo>
                    <a:pt x="124" y="855"/>
                  </a:lnTo>
                  <a:lnTo>
                    <a:pt x="95" y="846"/>
                  </a:lnTo>
                  <a:lnTo>
                    <a:pt x="68" y="832"/>
                  </a:lnTo>
                  <a:lnTo>
                    <a:pt x="46" y="813"/>
                  </a:lnTo>
                  <a:lnTo>
                    <a:pt x="27" y="790"/>
                  </a:lnTo>
                  <a:lnTo>
                    <a:pt x="12" y="763"/>
                  </a:lnTo>
                  <a:lnTo>
                    <a:pt x="3" y="735"/>
                  </a:lnTo>
                  <a:lnTo>
                    <a:pt x="0" y="703"/>
                  </a:lnTo>
                  <a:lnTo>
                    <a:pt x="0" y="154"/>
                  </a:lnTo>
                  <a:lnTo>
                    <a:pt x="3" y="123"/>
                  </a:lnTo>
                  <a:lnTo>
                    <a:pt x="12" y="94"/>
                  </a:lnTo>
                  <a:lnTo>
                    <a:pt x="27" y="68"/>
                  </a:lnTo>
                  <a:lnTo>
                    <a:pt x="46" y="45"/>
                  </a:lnTo>
                  <a:lnTo>
                    <a:pt x="68" y="26"/>
                  </a:lnTo>
                  <a:lnTo>
                    <a:pt x="95" y="12"/>
                  </a:lnTo>
                  <a:lnTo>
                    <a:pt x="124" y="3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Freeform 235"/>
            <p:cNvSpPr>
              <a:spLocks/>
            </p:cNvSpPr>
            <p:nvPr/>
          </p:nvSpPr>
          <p:spPr bwMode="auto">
            <a:xfrm>
              <a:off x="3819525" y="3386138"/>
              <a:ext cx="96838" cy="96838"/>
            </a:xfrm>
            <a:custGeom>
              <a:avLst/>
              <a:gdLst/>
              <a:ahLst/>
              <a:cxnLst>
                <a:cxn ang="0">
                  <a:pos x="155" y="0"/>
                </a:cxn>
                <a:cxn ang="0">
                  <a:pos x="704" y="0"/>
                </a:cxn>
                <a:cxn ang="0">
                  <a:pos x="734" y="3"/>
                </a:cxn>
                <a:cxn ang="0">
                  <a:pos x="764" y="12"/>
                </a:cxn>
                <a:cxn ang="0">
                  <a:pos x="790" y="26"/>
                </a:cxn>
                <a:cxn ang="0">
                  <a:pos x="813" y="45"/>
                </a:cxn>
                <a:cxn ang="0">
                  <a:pos x="832" y="68"/>
                </a:cxn>
                <a:cxn ang="0">
                  <a:pos x="846" y="94"/>
                </a:cxn>
                <a:cxn ang="0">
                  <a:pos x="855" y="123"/>
                </a:cxn>
                <a:cxn ang="0">
                  <a:pos x="858" y="154"/>
                </a:cxn>
                <a:cxn ang="0">
                  <a:pos x="858" y="703"/>
                </a:cxn>
                <a:cxn ang="0">
                  <a:pos x="855" y="735"/>
                </a:cxn>
                <a:cxn ang="0">
                  <a:pos x="846" y="763"/>
                </a:cxn>
                <a:cxn ang="0">
                  <a:pos x="832" y="790"/>
                </a:cxn>
                <a:cxn ang="0">
                  <a:pos x="813" y="813"/>
                </a:cxn>
                <a:cxn ang="0">
                  <a:pos x="790" y="832"/>
                </a:cxn>
                <a:cxn ang="0">
                  <a:pos x="764" y="846"/>
                </a:cxn>
                <a:cxn ang="0">
                  <a:pos x="734" y="855"/>
                </a:cxn>
                <a:cxn ang="0">
                  <a:pos x="704" y="858"/>
                </a:cxn>
                <a:cxn ang="0">
                  <a:pos x="155" y="858"/>
                </a:cxn>
                <a:cxn ang="0">
                  <a:pos x="123" y="855"/>
                </a:cxn>
                <a:cxn ang="0">
                  <a:pos x="95" y="846"/>
                </a:cxn>
                <a:cxn ang="0">
                  <a:pos x="68" y="832"/>
                </a:cxn>
                <a:cxn ang="0">
                  <a:pos x="45" y="813"/>
                </a:cxn>
                <a:cxn ang="0">
                  <a:pos x="26" y="790"/>
                </a:cxn>
                <a:cxn ang="0">
                  <a:pos x="12" y="763"/>
                </a:cxn>
                <a:cxn ang="0">
                  <a:pos x="3" y="735"/>
                </a:cxn>
                <a:cxn ang="0">
                  <a:pos x="0" y="703"/>
                </a:cxn>
                <a:cxn ang="0">
                  <a:pos x="0" y="154"/>
                </a:cxn>
                <a:cxn ang="0">
                  <a:pos x="3" y="123"/>
                </a:cxn>
                <a:cxn ang="0">
                  <a:pos x="12" y="94"/>
                </a:cxn>
                <a:cxn ang="0">
                  <a:pos x="26" y="68"/>
                </a:cxn>
                <a:cxn ang="0">
                  <a:pos x="45" y="45"/>
                </a:cxn>
                <a:cxn ang="0">
                  <a:pos x="68" y="26"/>
                </a:cxn>
                <a:cxn ang="0">
                  <a:pos x="95" y="12"/>
                </a:cxn>
                <a:cxn ang="0">
                  <a:pos x="123" y="3"/>
                </a:cxn>
                <a:cxn ang="0">
                  <a:pos x="155" y="0"/>
                </a:cxn>
              </a:cxnLst>
              <a:rect l="0" t="0" r="r" b="b"/>
              <a:pathLst>
                <a:path w="858" h="858">
                  <a:moveTo>
                    <a:pt x="155" y="0"/>
                  </a:moveTo>
                  <a:lnTo>
                    <a:pt x="704" y="0"/>
                  </a:lnTo>
                  <a:lnTo>
                    <a:pt x="734" y="3"/>
                  </a:lnTo>
                  <a:lnTo>
                    <a:pt x="764" y="12"/>
                  </a:lnTo>
                  <a:lnTo>
                    <a:pt x="790" y="26"/>
                  </a:lnTo>
                  <a:lnTo>
                    <a:pt x="813" y="45"/>
                  </a:lnTo>
                  <a:lnTo>
                    <a:pt x="832" y="68"/>
                  </a:lnTo>
                  <a:lnTo>
                    <a:pt x="846" y="94"/>
                  </a:lnTo>
                  <a:lnTo>
                    <a:pt x="855" y="123"/>
                  </a:lnTo>
                  <a:lnTo>
                    <a:pt x="858" y="154"/>
                  </a:lnTo>
                  <a:lnTo>
                    <a:pt x="858" y="703"/>
                  </a:lnTo>
                  <a:lnTo>
                    <a:pt x="855" y="735"/>
                  </a:lnTo>
                  <a:lnTo>
                    <a:pt x="846" y="763"/>
                  </a:lnTo>
                  <a:lnTo>
                    <a:pt x="832" y="790"/>
                  </a:lnTo>
                  <a:lnTo>
                    <a:pt x="813" y="813"/>
                  </a:lnTo>
                  <a:lnTo>
                    <a:pt x="790" y="832"/>
                  </a:lnTo>
                  <a:lnTo>
                    <a:pt x="764" y="846"/>
                  </a:lnTo>
                  <a:lnTo>
                    <a:pt x="734" y="855"/>
                  </a:lnTo>
                  <a:lnTo>
                    <a:pt x="704" y="858"/>
                  </a:lnTo>
                  <a:lnTo>
                    <a:pt x="155" y="858"/>
                  </a:lnTo>
                  <a:lnTo>
                    <a:pt x="123" y="855"/>
                  </a:lnTo>
                  <a:lnTo>
                    <a:pt x="95" y="846"/>
                  </a:lnTo>
                  <a:lnTo>
                    <a:pt x="68" y="832"/>
                  </a:lnTo>
                  <a:lnTo>
                    <a:pt x="45" y="813"/>
                  </a:lnTo>
                  <a:lnTo>
                    <a:pt x="26" y="790"/>
                  </a:lnTo>
                  <a:lnTo>
                    <a:pt x="12" y="763"/>
                  </a:lnTo>
                  <a:lnTo>
                    <a:pt x="3" y="735"/>
                  </a:lnTo>
                  <a:lnTo>
                    <a:pt x="0" y="703"/>
                  </a:lnTo>
                  <a:lnTo>
                    <a:pt x="0" y="154"/>
                  </a:lnTo>
                  <a:lnTo>
                    <a:pt x="3" y="123"/>
                  </a:lnTo>
                  <a:lnTo>
                    <a:pt x="12" y="94"/>
                  </a:lnTo>
                  <a:lnTo>
                    <a:pt x="26" y="68"/>
                  </a:lnTo>
                  <a:lnTo>
                    <a:pt x="45" y="45"/>
                  </a:lnTo>
                  <a:lnTo>
                    <a:pt x="68" y="26"/>
                  </a:lnTo>
                  <a:lnTo>
                    <a:pt x="95" y="12"/>
                  </a:lnTo>
                  <a:lnTo>
                    <a:pt x="123" y="3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Freeform 236"/>
            <p:cNvSpPr>
              <a:spLocks/>
            </p:cNvSpPr>
            <p:nvPr/>
          </p:nvSpPr>
          <p:spPr bwMode="auto">
            <a:xfrm>
              <a:off x="3959225" y="3386138"/>
              <a:ext cx="96838" cy="96838"/>
            </a:xfrm>
            <a:custGeom>
              <a:avLst/>
              <a:gdLst/>
              <a:ahLst/>
              <a:cxnLst>
                <a:cxn ang="0">
                  <a:pos x="155" y="0"/>
                </a:cxn>
                <a:cxn ang="0">
                  <a:pos x="704" y="0"/>
                </a:cxn>
                <a:cxn ang="0">
                  <a:pos x="734" y="3"/>
                </a:cxn>
                <a:cxn ang="0">
                  <a:pos x="764" y="12"/>
                </a:cxn>
                <a:cxn ang="0">
                  <a:pos x="790" y="26"/>
                </a:cxn>
                <a:cxn ang="0">
                  <a:pos x="812" y="45"/>
                </a:cxn>
                <a:cxn ang="0">
                  <a:pos x="832" y="68"/>
                </a:cxn>
                <a:cxn ang="0">
                  <a:pos x="846" y="94"/>
                </a:cxn>
                <a:cxn ang="0">
                  <a:pos x="855" y="123"/>
                </a:cxn>
                <a:cxn ang="0">
                  <a:pos x="858" y="154"/>
                </a:cxn>
                <a:cxn ang="0">
                  <a:pos x="858" y="703"/>
                </a:cxn>
                <a:cxn ang="0">
                  <a:pos x="855" y="735"/>
                </a:cxn>
                <a:cxn ang="0">
                  <a:pos x="846" y="763"/>
                </a:cxn>
                <a:cxn ang="0">
                  <a:pos x="832" y="790"/>
                </a:cxn>
                <a:cxn ang="0">
                  <a:pos x="812" y="813"/>
                </a:cxn>
                <a:cxn ang="0">
                  <a:pos x="790" y="832"/>
                </a:cxn>
                <a:cxn ang="0">
                  <a:pos x="764" y="846"/>
                </a:cxn>
                <a:cxn ang="0">
                  <a:pos x="734" y="855"/>
                </a:cxn>
                <a:cxn ang="0">
                  <a:pos x="704" y="858"/>
                </a:cxn>
                <a:cxn ang="0">
                  <a:pos x="155" y="858"/>
                </a:cxn>
                <a:cxn ang="0">
                  <a:pos x="123" y="855"/>
                </a:cxn>
                <a:cxn ang="0">
                  <a:pos x="95" y="846"/>
                </a:cxn>
                <a:cxn ang="0">
                  <a:pos x="68" y="832"/>
                </a:cxn>
                <a:cxn ang="0">
                  <a:pos x="45" y="813"/>
                </a:cxn>
                <a:cxn ang="0">
                  <a:pos x="26" y="790"/>
                </a:cxn>
                <a:cxn ang="0">
                  <a:pos x="12" y="763"/>
                </a:cxn>
                <a:cxn ang="0">
                  <a:pos x="3" y="735"/>
                </a:cxn>
                <a:cxn ang="0">
                  <a:pos x="0" y="703"/>
                </a:cxn>
                <a:cxn ang="0">
                  <a:pos x="0" y="154"/>
                </a:cxn>
                <a:cxn ang="0">
                  <a:pos x="3" y="123"/>
                </a:cxn>
                <a:cxn ang="0">
                  <a:pos x="12" y="94"/>
                </a:cxn>
                <a:cxn ang="0">
                  <a:pos x="26" y="68"/>
                </a:cxn>
                <a:cxn ang="0">
                  <a:pos x="45" y="45"/>
                </a:cxn>
                <a:cxn ang="0">
                  <a:pos x="68" y="26"/>
                </a:cxn>
                <a:cxn ang="0">
                  <a:pos x="95" y="12"/>
                </a:cxn>
                <a:cxn ang="0">
                  <a:pos x="123" y="3"/>
                </a:cxn>
                <a:cxn ang="0">
                  <a:pos x="155" y="0"/>
                </a:cxn>
              </a:cxnLst>
              <a:rect l="0" t="0" r="r" b="b"/>
              <a:pathLst>
                <a:path w="858" h="858">
                  <a:moveTo>
                    <a:pt x="155" y="0"/>
                  </a:moveTo>
                  <a:lnTo>
                    <a:pt x="704" y="0"/>
                  </a:lnTo>
                  <a:lnTo>
                    <a:pt x="734" y="3"/>
                  </a:lnTo>
                  <a:lnTo>
                    <a:pt x="764" y="12"/>
                  </a:lnTo>
                  <a:lnTo>
                    <a:pt x="790" y="26"/>
                  </a:lnTo>
                  <a:lnTo>
                    <a:pt x="812" y="45"/>
                  </a:lnTo>
                  <a:lnTo>
                    <a:pt x="832" y="68"/>
                  </a:lnTo>
                  <a:lnTo>
                    <a:pt x="846" y="94"/>
                  </a:lnTo>
                  <a:lnTo>
                    <a:pt x="855" y="123"/>
                  </a:lnTo>
                  <a:lnTo>
                    <a:pt x="858" y="154"/>
                  </a:lnTo>
                  <a:lnTo>
                    <a:pt x="858" y="703"/>
                  </a:lnTo>
                  <a:lnTo>
                    <a:pt x="855" y="735"/>
                  </a:lnTo>
                  <a:lnTo>
                    <a:pt x="846" y="763"/>
                  </a:lnTo>
                  <a:lnTo>
                    <a:pt x="832" y="790"/>
                  </a:lnTo>
                  <a:lnTo>
                    <a:pt x="812" y="813"/>
                  </a:lnTo>
                  <a:lnTo>
                    <a:pt x="790" y="832"/>
                  </a:lnTo>
                  <a:lnTo>
                    <a:pt x="764" y="846"/>
                  </a:lnTo>
                  <a:lnTo>
                    <a:pt x="734" y="855"/>
                  </a:lnTo>
                  <a:lnTo>
                    <a:pt x="704" y="858"/>
                  </a:lnTo>
                  <a:lnTo>
                    <a:pt x="155" y="858"/>
                  </a:lnTo>
                  <a:lnTo>
                    <a:pt x="123" y="855"/>
                  </a:lnTo>
                  <a:lnTo>
                    <a:pt x="95" y="846"/>
                  </a:lnTo>
                  <a:lnTo>
                    <a:pt x="68" y="832"/>
                  </a:lnTo>
                  <a:lnTo>
                    <a:pt x="45" y="813"/>
                  </a:lnTo>
                  <a:lnTo>
                    <a:pt x="26" y="790"/>
                  </a:lnTo>
                  <a:lnTo>
                    <a:pt x="12" y="763"/>
                  </a:lnTo>
                  <a:lnTo>
                    <a:pt x="3" y="735"/>
                  </a:lnTo>
                  <a:lnTo>
                    <a:pt x="0" y="703"/>
                  </a:lnTo>
                  <a:lnTo>
                    <a:pt x="0" y="154"/>
                  </a:lnTo>
                  <a:lnTo>
                    <a:pt x="3" y="123"/>
                  </a:lnTo>
                  <a:lnTo>
                    <a:pt x="12" y="94"/>
                  </a:lnTo>
                  <a:lnTo>
                    <a:pt x="26" y="68"/>
                  </a:lnTo>
                  <a:lnTo>
                    <a:pt x="45" y="45"/>
                  </a:lnTo>
                  <a:lnTo>
                    <a:pt x="68" y="26"/>
                  </a:lnTo>
                  <a:lnTo>
                    <a:pt x="95" y="12"/>
                  </a:lnTo>
                  <a:lnTo>
                    <a:pt x="123" y="3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7" name="Gruppieren 56"/>
          <p:cNvGrpSpPr/>
          <p:nvPr/>
        </p:nvGrpSpPr>
        <p:grpSpPr>
          <a:xfrm>
            <a:off x="1884697" y="4256220"/>
            <a:ext cx="331236" cy="360040"/>
            <a:chOff x="6948488" y="2070100"/>
            <a:chExt cx="365125" cy="39687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8" name="Freeform 242"/>
            <p:cNvSpPr>
              <a:spLocks noEditPoints="1"/>
            </p:cNvSpPr>
            <p:nvPr/>
          </p:nvSpPr>
          <p:spPr bwMode="auto">
            <a:xfrm>
              <a:off x="6978651" y="2290763"/>
              <a:ext cx="309563" cy="77788"/>
            </a:xfrm>
            <a:custGeom>
              <a:avLst/>
              <a:gdLst/>
              <a:ahLst/>
              <a:cxnLst>
                <a:cxn ang="0">
                  <a:pos x="2154" y="188"/>
                </a:cxn>
                <a:cxn ang="0">
                  <a:pos x="2109" y="208"/>
                </a:cxn>
                <a:cxn ang="0">
                  <a:pos x="2076" y="241"/>
                </a:cxn>
                <a:cxn ang="0">
                  <a:pos x="2057" y="285"/>
                </a:cxn>
                <a:cxn ang="0">
                  <a:pos x="2057" y="335"/>
                </a:cxn>
                <a:cxn ang="0">
                  <a:pos x="2076" y="379"/>
                </a:cxn>
                <a:cxn ang="0">
                  <a:pos x="2109" y="412"/>
                </a:cxn>
                <a:cxn ang="0">
                  <a:pos x="2154" y="432"/>
                </a:cxn>
                <a:cxn ang="0">
                  <a:pos x="2204" y="432"/>
                </a:cxn>
                <a:cxn ang="0">
                  <a:pos x="2248" y="412"/>
                </a:cxn>
                <a:cxn ang="0">
                  <a:pos x="2282" y="379"/>
                </a:cxn>
                <a:cxn ang="0">
                  <a:pos x="2300" y="335"/>
                </a:cxn>
                <a:cxn ang="0">
                  <a:pos x="2300" y="285"/>
                </a:cxn>
                <a:cxn ang="0">
                  <a:pos x="2282" y="241"/>
                </a:cxn>
                <a:cxn ang="0">
                  <a:pos x="2248" y="208"/>
                </a:cxn>
                <a:cxn ang="0">
                  <a:pos x="2204" y="188"/>
                </a:cxn>
                <a:cxn ang="0">
                  <a:pos x="337" y="0"/>
                </a:cxn>
                <a:cxn ang="0">
                  <a:pos x="2250" y="2"/>
                </a:cxn>
                <a:cxn ang="0">
                  <a:pos x="2335" y="21"/>
                </a:cxn>
                <a:cxn ang="0">
                  <a:pos x="2410" y="55"/>
                </a:cxn>
                <a:cxn ang="0">
                  <a:pos x="2470" y="104"/>
                </a:cxn>
                <a:cxn ang="0">
                  <a:pos x="2515" y="163"/>
                </a:cxn>
                <a:cxn ang="0">
                  <a:pos x="2538" y="231"/>
                </a:cxn>
                <a:cxn ang="0">
                  <a:pos x="2541" y="369"/>
                </a:cxn>
                <a:cxn ang="0">
                  <a:pos x="2529" y="441"/>
                </a:cxn>
                <a:cxn ang="0">
                  <a:pos x="2495" y="504"/>
                </a:cxn>
                <a:cxn ang="0">
                  <a:pos x="2442" y="559"/>
                </a:cxn>
                <a:cxn ang="0">
                  <a:pos x="2374" y="601"/>
                </a:cxn>
                <a:cxn ang="0">
                  <a:pos x="2294" y="628"/>
                </a:cxn>
                <a:cxn ang="0">
                  <a:pos x="2204" y="637"/>
                </a:cxn>
                <a:cxn ang="0">
                  <a:pos x="292" y="635"/>
                </a:cxn>
                <a:cxn ang="0">
                  <a:pos x="206" y="616"/>
                </a:cxn>
                <a:cxn ang="0">
                  <a:pos x="131" y="582"/>
                </a:cxn>
                <a:cxn ang="0">
                  <a:pos x="70" y="533"/>
                </a:cxn>
                <a:cxn ang="0">
                  <a:pos x="26" y="474"/>
                </a:cxn>
                <a:cxn ang="0">
                  <a:pos x="3" y="405"/>
                </a:cxn>
                <a:cxn ang="0">
                  <a:pos x="0" y="267"/>
                </a:cxn>
                <a:cxn ang="0">
                  <a:pos x="12" y="196"/>
                </a:cxn>
                <a:cxn ang="0">
                  <a:pos x="46" y="132"/>
                </a:cxn>
                <a:cxn ang="0">
                  <a:pos x="99" y="78"/>
                </a:cxn>
                <a:cxn ang="0">
                  <a:pos x="167" y="36"/>
                </a:cxn>
                <a:cxn ang="0">
                  <a:pos x="247" y="9"/>
                </a:cxn>
                <a:cxn ang="0">
                  <a:pos x="337" y="0"/>
                </a:cxn>
              </a:cxnLst>
              <a:rect l="0" t="0" r="r" b="b"/>
              <a:pathLst>
                <a:path w="2541" h="637">
                  <a:moveTo>
                    <a:pt x="2179" y="186"/>
                  </a:moveTo>
                  <a:lnTo>
                    <a:pt x="2154" y="188"/>
                  </a:lnTo>
                  <a:lnTo>
                    <a:pt x="2130" y="197"/>
                  </a:lnTo>
                  <a:lnTo>
                    <a:pt x="2109" y="208"/>
                  </a:lnTo>
                  <a:lnTo>
                    <a:pt x="2091" y="223"/>
                  </a:lnTo>
                  <a:lnTo>
                    <a:pt x="2076" y="241"/>
                  </a:lnTo>
                  <a:lnTo>
                    <a:pt x="2065" y="262"/>
                  </a:lnTo>
                  <a:lnTo>
                    <a:pt x="2057" y="285"/>
                  </a:lnTo>
                  <a:lnTo>
                    <a:pt x="2055" y="310"/>
                  </a:lnTo>
                  <a:lnTo>
                    <a:pt x="2057" y="335"/>
                  </a:lnTo>
                  <a:lnTo>
                    <a:pt x="2065" y="358"/>
                  </a:lnTo>
                  <a:lnTo>
                    <a:pt x="2076" y="379"/>
                  </a:lnTo>
                  <a:lnTo>
                    <a:pt x="2091" y="397"/>
                  </a:lnTo>
                  <a:lnTo>
                    <a:pt x="2109" y="412"/>
                  </a:lnTo>
                  <a:lnTo>
                    <a:pt x="2130" y="423"/>
                  </a:lnTo>
                  <a:lnTo>
                    <a:pt x="2154" y="432"/>
                  </a:lnTo>
                  <a:lnTo>
                    <a:pt x="2179" y="434"/>
                  </a:lnTo>
                  <a:lnTo>
                    <a:pt x="2204" y="432"/>
                  </a:lnTo>
                  <a:lnTo>
                    <a:pt x="2226" y="423"/>
                  </a:lnTo>
                  <a:lnTo>
                    <a:pt x="2248" y="412"/>
                  </a:lnTo>
                  <a:lnTo>
                    <a:pt x="2267" y="397"/>
                  </a:lnTo>
                  <a:lnTo>
                    <a:pt x="2282" y="379"/>
                  </a:lnTo>
                  <a:lnTo>
                    <a:pt x="2293" y="358"/>
                  </a:lnTo>
                  <a:lnTo>
                    <a:pt x="2300" y="335"/>
                  </a:lnTo>
                  <a:lnTo>
                    <a:pt x="2303" y="310"/>
                  </a:lnTo>
                  <a:lnTo>
                    <a:pt x="2300" y="285"/>
                  </a:lnTo>
                  <a:lnTo>
                    <a:pt x="2293" y="262"/>
                  </a:lnTo>
                  <a:lnTo>
                    <a:pt x="2282" y="241"/>
                  </a:lnTo>
                  <a:lnTo>
                    <a:pt x="2267" y="223"/>
                  </a:lnTo>
                  <a:lnTo>
                    <a:pt x="2248" y="208"/>
                  </a:lnTo>
                  <a:lnTo>
                    <a:pt x="2226" y="197"/>
                  </a:lnTo>
                  <a:lnTo>
                    <a:pt x="2204" y="188"/>
                  </a:lnTo>
                  <a:lnTo>
                    <a:pt x="2179" y="186"/>
                  </a:lnTo>
                  <a:close/>
                  <a:moveTo>
                    <a:pt x="337" y="0"/>
                  </a:moveTo>
                  <a:lnTo>
                    <a:pt x="2204" y="0"/>
                  </a:lnTo>
                  <a:lnTo>
                    <a:pt x="2250" y="2"/>
                  </a:lnTo>
                  <a:lnTo>
                    <a:pt x="2294" y="9"/>
                  </a:lnTo>
                  <a:lnTo>
                    <a:pt x="2335" y="21"/>
                  </a:lnTo>
                  <a:lnTo>
                    <a:pt x="2374" y="36"/>
                  </a:lnTo>
                  <a:lnTo>
                    <a:pt x="2410" y="55"/>
                  </a:lnTo>
                  <a:lnTo>
                    <a:pt x="2442" y="78"/>
                  </a:lnTo>
                  <a:lnTo>
                    <a:pt x="2470" y="104"/>
                  </a:lnTo>
                  <a:lnTo>
                    <a:pt x="2495" y="132"/>
                  </a:lnTo>
                  <a:lnTo>
                    <a:pt x="2515" y="163"/>
                  </a:lnTo>
                  <a:lnTo>
                    <a:pt x="2529" y="196"/>
                  </a:lnTo>
                  <a:lnTo>
                    <a:pt x="2538" y="231"/>
                  </a:lnTo>
                  <a:lnTo>
                    <a:pt x="2541" y="267"/>
                  </a:lnTo>
                  <a:lnTo>
                    <a:pt x="2541" y="369"/>
                  </a:lnTo>
                  <a:lnTo>
                    <a:pt x="2538" y="405"/>
                  </a:lnTo>
                  <a:lnTo>
                    <a:pt x="2529" y="441"/>
                  </a:lnTo>
                  <a:lnTo>
                    <a:pt x="2515" y="474"/>
                  </a:lnTo>
                  <a:lnTo>
                    <a:pt x="2495" y="504"/>
                  </a:lnTo>
                  <a:lnTo>
                    <a:pt x="2470" y="533"/>
                  </a:lnTo>
                  <a:lnTo>
                    <a:pt x="2442" y="559"/>
                  </a:lnTo>
                  <a:lnTo>
                    <a:pt x="2410" y="582"/>
                  </a:lnTo>
                  <a:lnTo>
                    <a:pt x="2374" y="601"/>
                  </a:lnTo>
                  <a:lnTo>
                    <a:pt x="2335" y="616"/>
                  </a:lnTo>
                  <a:lnTo>
                    <a:pt x="2294" y="628"/>
                  </a:lnTo>
                  <a:lnTo>
                    <a:pt x="2250" y="635"/>
                  </a:lnTo>
                  <a:lnTo>
                    <a:pt x="2204" y="637"/>
                  </a:lnTo>
                  <a:lnTo>
                    <a:pt x="337" y="637"/>
                  </a:lnTo>
                  <a:lnTo>
                    <a:pt x="292" y="635"/>
                  </a:lnTo>
                  <a:lnTo>
                    <a:pt x="247" y="628"/>
                  </a:lnTo>
                  <a:lnTo>
                    <a:pt x="206" y="616"/>
                  </a:lnTo>
                  <a:lnTo>
                    <a:pt x="167" y="601"/>
                  </a:lnTo>
                  <a:lnTo>
                    <a:pt x="131" y="582"/>
                  </a:lnTo>
                  <a:lnTo>
                    <a:pt x="99" y="559"/>
                  </a:lnTo>
                  <a:lnTo>
                    <a:pt x="70" y="533"/>
                  </a:lnTo>
                  <a:lnTo>
                    <a:pt x="46" y="504"/>
                  </a:lnTo>
                  <a:lnTo>
                    <a:pt x="26" y="474"/>
                  </a:lnTo>
                  <a:lnTo>
                    <a:pt x="12" y="441"/>
                  </a:lnTo>
                  <a:lnTo>
                    <a:pt x="3" y="405"/>
                  </a:lnTo>
                  <a:lnTo>
                    <a:pt x="0" y="369"/>
                  </a:lnTo>
                  <a:lnTo>
                    <a:pt x="0" y="267"/>
                  </a:lnTo>
                  <a:lnTo>
                    <a:pt x="3" y="231"/>
                  </a:lnTo>
                  <a:lnTo>
                    <a:pt x="12" y="196"/>
                  </a:lnTo>
                  <a:lnTo>
                    <a:pt x="26" y="163"/>
                  </a:lnTo>
                  <a:lnTo>
                    <a:pt x="46" y="132"/>
                  </a:lnTo>
                  <a:lnTo>
                    <a:pt x="70" y="104"/>
                  </a:lnTo>
                  <a:lnTo>
                    <a:pt x="99" y="78"/>
                  </a:lnTo>
                  <a:lnTo>
                    <a:pt x="131" y="55"/>
                  </a:lnTo>
                  <a:lnTo>
                    <a:pt x="167" y="36"/>
                  </a:lnTo>
                  <a:lnTo>
                    <a:pt x="206" y="21"/>
                  </a:lnTo>
                  <a:lnTo>
                    <a:pt x="247" y="9"/>
                  </a:lnTo>
                  <a:lnTo>
                    <a:pt x="292" y="2"/>
                  </a:lnTo>
                  <a:lnTo>
                    <a:pt x="3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Freeform 243"/>
            <p:cNvSpPr>
              <a:spLocks noEditPoints="1"/>
            </p:cNvSpPr>
            <p:nvPr/>
          </p:nvSpPr>
          <p:spPr bwMode="auto">
            <a:xfrm>
              <a:off x="6986588" y="2070100"/>
              <a:ext cx="293688" cy="204788"/>
            </a:xfrm>
            <a:custGeom>
              <a:avLst/>
              <a:gdLst/>
              <a:ahLst/>
              <a:cxnLst>
                <a:cxn ang="0">
                  <a:pos x="241" y="188"/>
                </a:cxn>
                <a:cxn ang="0">
                  <a:pos x="207" y="209"/>
                </a:cxn>
                <a:cxn ang="0">
                  <a:pos x="186" y="246"/>
                </a:cxn>
                <a:cxn ang="0">
                  <a:pos x="183" y="1396"/>
                </a:cxn>
                <a:cxn ang="0">
                  <a:pos x="194" y="1438"/>
                </a:cxn>
                <a:cxn ang="0">
                  <a:pos x="223" y="1468"/>
                </a:cxn>
                <a:cxn ang="0">
                  <a:pos x="262" y="1479"/>
                </a:cxn>
                <a:cxn ang="0">
                  <a:pos x="2149" y="1476"/>
                </a:cxn>
                <a:cxn ang="0">
                  <a:pos x="2184" y="1455"/>
                </a:cxn>
                <a:cxn ang="0">
                  <a:pos x="2204" y="1419"/>
                </a:cxn>
                <a:cxn ang="0">
                  <a:pos x="2207" y="268"/>
                </a:cxn>
                <a:cxn ang="0">
                  <a:pos x="2196" y="227"/>
                </a:cxn>
                <a:cxn ang="0">
                  <a:pos x="2167" y="196"/>
                </a:cxn>
                <a:cxn ang="0">
                  <a:pos x="2128" y="185"/>
                </a:cxn>
                <a:cxn ang="0">
                  <a:pos x="176" y="0"/>
                </a:cxn>
                <a:cxn ang="0">
                  <a:pos x="2252" y="3"/>
                </a:cxn>
                <a:cxn ang="0">
                  <a:pos x="2310" y="24"/>
                </a:cxn>
                <a:cxn ang="0">
                  <a:pos x="2356" y="64"/>
                </a:cxn>
                <a:cxn ang="0">
                  <a:pos x="2386" y="118"/>
                </a:cxn>
                <a:cxn ang="0">
                  <a:pos x="2397" y="181"/>
                </a:cxn>
                <a:cxn ang="0">
                  <a:pos x="2394" y="1535"/>
                </a:cxn>
                <a:cxn ang="0">
                  <a:pos x="2373" y="1593"/>
                </a:cxn>
                <a:cxn ang="0">
                  <a:pos x="2334" y="1640"/>
                </a:cxn>
                <a:cxn ang="0">
                  <a:pos x="2281" y="1672"/>
                </a:cxn>
                <a:cxn ang="0">
                  <a:pos x="2220" y="1683"/>
                </a:cxn>
                <a:cxn ang="0">
                  <a:pos x="144" y="1680"/>
                </a:cxn>
                <a:cxn ang="0">
                  <a:pos x="87" y="1659"/>
                </a:cxn>
                <a:cxn ang="0">
                  <a:pos x="41" y="1618"/>
                </a:cxn>
                <a:cxn ang="0">
                  <a:pos x="11" y="1565"/>
                </a:cxn>
                <a:cxn ang="0">
                  <a:pos x="0" y="1501"/>
                </a:cxn>
                <a:cxn ang="0">
                  <a:pos x="3" y="148"/>
                </a:cxn>
                <a:cxn ang="0">
                  <a:pos x="24" y="89"/>
                </a:cxn>
                <a:cxn ang="0">
                  <a:pos x="62" y="42"/>
                </a:cxn>
                <a:cxn ang="0">
                  <a:pos x="115" y="11"/>
                </a:cxn>
                <a:cxn ang="0">
                  <a:pos x="176" y="0"/>
                </a:cxn>
              </a:cxnLst>
              <a:rect l="0" t="0" r="r" b="b"/>
              <a:pathLst>
                <a:path w="2397" h="1683">
                  <a:moveTo>
                    <a:pt x="262" y="185"/>
                  </a:moveTo>
                  <a:lnTo>
                    <a:pt x="241" y="188"/>
                  </a:lnTo>
                  <a:lnTo>
                    <a:pt x="223" y="196"/>
                  </a:lnTo>
                  <a:lnTo>
                    <a:pt x="207" y="209"/>
                  </a:lnTo>
                  <a:lnTo>
                    <a:pt x="194" y="227"/>
                  </a:lnTo>
                  <a:lnTo>
                    <a:pt x="186" y="246"/>
                  </a:lnTo>
                  <a:lnTo>
                    <a:pt x="183" y="268"/>
                  </a:lnTo>
                  <a:lnTo>
                    <a:pt x="183" y="1396"/>
                  </a:lnTo>
                  <a:lnTo>
                    <a:pt x="186" y="1419"/>
                  </a:lnTo>
                  <a:lnTo>
                    <a:pt x="194" y="1438"/>
                  </a:lnTo>
                  <a:lnTo>
                    <a:pt x="207" y="1455"/>
                  </a:lnTo>
                  <a:lnTo>
                    <a:pt x="223" y="1468"/>
                  </a:lnTo>
                  <a:lnTo>
                    <a:pt x="241" y="1476"/>
                  </a:lnTo>
                  <a:lnTo>
                    <a:pt x="262" y="1479"/>
                  </a:lnTo>
                  <a:lnTo>
                    <a:pt x="2128" y="1479"/>
                  </a:lnTo>
                  <a:lnTo>
                    <a:pt x="2149" y="1476"/>
                  </a:lnTo>
                  <a:lnTo>
                    <a:pt x="2167" y="1468"/>
                  </a:lnTo>
                  <a:lnTo>
                    <a:pt x="2184" y="1455"/>
                  </a:lnTo>
                  <a:lnTo>
                    <a:pt x="2196" y="1438"/>
                  </a:lnTo>
                  <a:lnTo>
                    <a:pt x="2204" y="1419"/>
                  </a:lnTo>
                  <a:lnTo>
                    <a:pt x="2207" y="1396"/>
                  </a:lnTo>
                  <a:lnTo>
                    <a:pt x="2207" y="268"/>
                  </a:lnTo>
                  <a:lnTo>
                    <a:pt x="2204" y="246"/>
                  </a:lnTo>
                  <a:lnTo>
                    <a:pt x="2196" y="227"/>
                  </a:lnTo>
                  <a:lnTo>
                    <a:pt x="2184" y="209"/>
                  </a:lnTo>
                  <a:lnTo>
                    <a:pt x="2167" y="196"/>
                  </a:lnTo>
                  <a:lnTo>
                    <a:pt x="2149" y="188"/>
                  </a:lnTo>
                  <a:lnTo>
                    <a:pt x="2128" y="185"/>
                  </a:lnTo>
                  <a:lnTo>
                    <a:pt x="262" y="185"/>
                  </a:lnTo>
                  <a:close/>
                  <a:moveTo>
                    <a:pt x="176" y="0"/>
                  </a:moveTo>
                  <a:lnTo>
                    <a:pt x="2220" y="0"/>
                  </a:lnTo>
                  <a:lnTo>
                    <a:pt x="2252" y="3"/>
                  </a:lnTo>
                  <a:lnTo>
                    <a:pt x="2281" y="11"/>
                  </a:lnTo>
                  <a:lnTo>
                    <a:pt x="2310" y="24"/>
                  </a:lnTo>
                  <a:lnTo>
                    <a:pt x="2334" y="42"/>
                  </a:lnTo>
                  <a:lnTo>
                    <a:pt x="2356" y="64"/>
                  </a:lnTo>
                  <a:lnTo>
                    <a:pt x="2373" y="89"/>
                  </a:lnTo>
                  <a:lnTo>
                    <a:pt x="2386" y="118"/>
                  </a:lnTo>
                  <a:lnTo>
                    <a:pt x="2394" y="148"/>
                  </a:lnTo>
                  <a:lnTo>
                    <a:pt x="2397" y="181"/>
                  </a:lnTo>
                  <a:lnTo>
                    <a:pt x="2397" y="1501"/>
                  </a:lnTo>
                  <a:lnTo>
                    <a:pt x="2394" y="1535"/>
                  </a:lnTo>
                  <a:lnTo>
                    <a:pt x="2386" y="1565"/>
                  </a:lnTo>
                  <a:lnTo>
                    <a:pt x="2373" y="1593"/>
                  </a:lnTo>
                  <a:lnTo>
                    <a:pt x="2356" y="1618"/>
                  </a:lnTo>
                  <a:lnTo>
                    <a:pt x="2334" y="1640"/>
                  </a:lnTo>
                  <a:lnTo>
                    <a:pt x="2310" y="1659"/>
                  </a:lnTo>
                  <a:lnTo>
                    <a:pt x="2281" y="1672"/>
                  </a:lnTo>
                  <a:lnTo>
                    <a:pt x="2252" y="1680"/>
                  </a:lnTo>
                  <a:lnTo>
                    <a:pt x="2220" y="1683"/>
                  </a:lnTo>
                  <a:lnTo>
                    <a:pt x="176" y="1683"/>
                  </a:lnTo>
                  <a:lnTo>
                    <a:pt x="144" y="1680"/>
                  </a:lnTo>
                  <a:lnTo>
                    <a:pt x="115" y="1672"/>
                  </a:lnTo>
                  <a:lnTo>
                    <a:pt x="87" y="1659"/>
                  </a:lnTo>
                  <a:lnTo>
                    <a:pt x="62" y="1640"/>
                  </a:lnTo>
                  <a:lnTo>
                    <a:pt x="41" y="1618"/>
                  </a:lnTo>
                  <a:lnTo>
                    <a:pt x="24" y="1593"/>
                  </a:lnTo>
                  <a:lnTo>
                    <a:pt x="11" y="1565"/>
                  </a:lnTo>
                  <a:lnTo>
                    <a:pt x="3" y="1535"/>
                  </a:lnTo>
                  <a:lnTo>
                    <a:pt x="0" y="1501"/>
                  </a:lnTo>
                  <a:lnTo>
                    <a:pt x="0" y="181"/>
                  </a:lnTo>
                  <a:lnTo>
                    <a:pt x="3" y="148"/>
                  </a:lnTo>
                  <a:lnTo>
                    <a:pt x="11" y="118"/>
                  </a:lnTo>
                  <a:lnTo>
                    <a:pt x="24" y="89"/>
                  </a:lnTo>
                  <a:lnTo>
                    <a:pt x="41" y="64"/>
                  </a:lnTo>
                  <a:lnTo>
                    <a:pt x="62" y="42"/>
                  </a:lnTo>
                  <a:lnTo>
                    <a:pt x="87" y="24"/>
                  </a:lnTo>
                  <a:lnTo>
                    <a:pt x="115" y="11"/>
                  </a:lnTo>
                  <a:lnTo>
                    <a:pt x="144" y="3"/>
                  </a:lnTo>
                  <a:lnTo>
                    <a:pt x="1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Freeform 244"/>
            <p:cNvSpPr>
              <a:spLocks/>
            </p:cNvSpPr>
            <p:nvPr/>
          </p:nvSpPr>
          <p:spPr bwMode="auto">
            <a:xfrm>
              <a:off x="7080251" y="2382838"/>
              <a:ext cx="100013" cy="84138"/>
            </a:xfrm>
            <a:custGeom>
              <a:avLst/>
              <a:gdLst/>
              <a:ahLst/>
              <a:cxnLst>
                <a:cxn ang="0">
                  <a:pos x="327" y="0"/>
                </a:cxn>
                <a:cxn ang="0">
                  <a:pos x="493" y="0"/>
                </a:cxn>
                <a:cxn ang="0">
                  <a:pos x="493" y="321"/>
                </a:cxn>
                <a:cxn ang="0">
                  <a:pos x="749" y="321"/>
                </a:cxn>
                <a:cxn ang="0">
                  <a:pos x="767" y="324"/>
                </a:cxn>
                <a:cxn ang="0">
                  <a:pos x="783" y="331"/>
                </a:cxn>
                <a:cxn ang="0">
                  <a:pos x="797" y="342"/>
                </a:cxn>
                <a:cxn ang="0">
                  <a:pos x="808" y="356"/>
                </a:cxn>
                <a:cxn ang="0">
                  <a:pos x="815" y="373"/>
                </a:cxn>
                <a:cxn ang="0">
                  <a:pos x="818" y="392"/>
                </a:cxn>
                <a:cxn ang="0">
                  <a:pos x="818" y="615"/>
                </a:cxn>
                <a:cxn ang="0">
                  <a:pos x="815" y="634"/>
                </a:cxn>
                <a:cxn ang="0">
                  <a:pos x="808" y="650"/>
                </a:cxn>
                <a:cxn ang="0">
                  <a:pos x="797" y="664"/>
                </a:cxn>
                <a:cxn ang="0">
                  <a:pos x="783" y="675"/>
                </a:cxn>
                <a:cxn ang="0">
                  <a:pos x="767" y="682"/>
                </a:cxn>
                <a:cxn ang="0">
                  <a:pos x="749" y="685"/>
                </a:cxn>
                <a:cxn ang="0">
                  <a:pos x="70" y="685"/>
                </a:cxn>
                <a:cxn ang="0">
                  <a:pos x="52" y="682"/>
                </a:cxn>
                <a:cxn ang="0">
                  <a:pos x="35" y="675"/>
                </a:cxn>
                <a:cxn ang="0">
                  <a:pos x="21" y="664"/>
                </a:cxn>
                <a:cxn ang="0">
                  <a:pos x="9" y="650"/>
                </a:cxn>
                <a:cxn ang="0">
                  <a:pos x="2" y="634"/>
                </a:cxn>
                <a:cxn ang="0">
                  <a:pos x="0" y="615"/>
                </a:cxn>
                <a:cxn ang="0">
                  <a:pos x="0" y="392"/>
                </a:cxn>
                <a:cxn ang="0">
                  <a:pos x="2" y="373"/>
                </a:cxn>
                <a:cxn ang="0">
                  <a:pos x="9" y="356"/>
                </a:cxn>
                <a:cxn ang="0">
                  <a:pos x="21" y="342"/>
                </a:cxn>
                <a:cxn ang="0">
                  <a:pos x="35" y="331"/>
                </a:cxn>
                <a:cxn ang="0">
                  <a:pos x="52" y="324"/>
                </a:cxn>
                <a:cxn ang="0">
                  <a:pos x="70" y="321"/>
                </a:cxn>
                <a:cxn ang="0">
                  <a:pos x="327" y="321"/>
                </a:cxn>
                <a:cxn ang="0">
                  <a:pos x="327" y="0"/>
                </a:cxn>
              </a:cxnLst>
              <a:rect l="0" t="0" r="r" b="b"/>
              <a:pathLst>
                <a:path w="818" h="685">
                  <a:moveTo>
                    <a:pt x="327" y="0"/>
                  </a:moveTo>
                  <a:lnTo>
                    <a:pt x="493" y="0"/>
                  </a:lnTo>
                  <a:lnTo>
                    <a:pt x="493" y="321"/>
                  </a:lnTo>
                  <a:lnTo>
                    <a:pt x="749" y="321"/>
                  </a:lnTo>
                  <a:lnTo>
                    <a:pt x="767" y="324"/>
                  </a:lnTo>
                  <a:lnTo>
                    <a:pt x="783" y="331"/>
                  </a:lnTo>
                  <a:lnTo>
                    <a:pt x="797" y="342"/>
                  </a:lnTo>
                  <a:lnTo>
                    <a:pt x="808" y="356"/>
                  </a:lnTo>
                  <a:lnTo>
                    <a:pt x="815" y="373"/>
                  </a:lnTo>
                  <a:lnTo>
                    <a:pt x="818" y="392"/>
                  </a:lnTo>
                  <a:lnTo>
                    <a:pt x="818" y="615"/>
                  </a:lnTo>
                  <a:lnTo>
                    <a:pt x="815" y="634"/>
                  </a:lnTo>
                  <a:lnTo>
                    <a:pt x="808" y="650"/>
                  </a:lnTo>
                  <a:lnTo>
                    <a:pt x="797" y="664"/>
                  </a:lnTo>
                  <a:lnTo>
                    <a:pt x="783" y="675"/>
                  </a:lnTo>
                  <a:lnTo>
                    <a:pt x="767" y="682"/>
                  </a:lnTo>
                  <a:lnTo>
                    <a:pt x="749" y="685"/>
                  </a:lnTo>
                  <a:lnTo>
                    <a:pt x="70" y="685"/>
                  </a:lnTo>
                  <a:lnTo>
                    <a:pt x="52" y="682"/>
                  </a:lnTo>
                  <a:lnTo>
                    <a:pt x="35" y="675"/>
                  </a:lnTo>
                  <a:lnTo>
                    <a:pt x="21" y="664"/>
                  </a:lnTo>
                  <a:lnTo>
                    <a:pt x="9" y="650"/>
                  </a:lnTo>
                  <a:lnTo>
                    <a:pt x="2" y="634"/>
                  </a:lnTo>
                  <a:lnTo>
                    <a:pt x="0" y="615"/>
                  </a:lnTo>
                  <a:lnTo>
                    <a:pt x="0" y="392"/>
                  </a:lnTo>
                  <a:lnTo>
                    <a:pt x="2" y="373"/>
                  </a:lnTo>
                  <a:lnTo>
                    <a:pt x="9" y="356"/>
                  </a:lnTo>
                  <a:lnTo>
                    <a:pt x="21" y="342"/>
                  </a:lnTo>
                  <a:lnTo>
                    <a:pt x="35" y="331"/>
                  </a:lnTo>
                  <a:lnTo>
                    <a:pt x="52" y="324"/>
                  </a:lnTo>
                  <a:lnTo>
                    <a:pt x="70" y="321"/>
                  </a:lnTo>
                  <a:lnTo>
                    <a:pt x="327" y="321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Freeform 245"/>
            <p:cNvSpPr>
              <a:spLocks/>
            </p:cNvSpPr>
            <p:nvPr/>
          </p:nvSpPr>
          <p:spPr bwMode="auto">
            <a:xfrm>
              <a:off x="7196138" y="2435225"/>
              <a:ext cx="117475" cy="19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79" y="0"/>
                </a:cxn>
                <a:cxn ang="0">
                  <a:pos x="901" y="3"/>
                </a:cxn>
                <a:cxn ang="0">
                  <a:pos x="921" y="11"/>
                </a:cxn>
                <a:cxn ang="0">
                  <a:pos x="938" y="24"/>
                </a:cxn>
                <a:cxn ang="0">
                  <a:pos x="951" y="41"/>
                </a:cxn>
                <a:cxn ang="0">
                  <a:pos x="959" y="60"/>
                </a:cxn>
                <a:cxn ang="0">
                  <a:pos x="962" y="82"/>
                </a:cxn>
                <a:cxn ang="0">
                  <a:pos x="959" y="105"/>
                </a:cxn>
                <a:cxn ang="0">
                  <a:pos x="951" y="124"/>
                </a:cxn>
                <a:cxn ang="0">
                  <a:pos x="938" y="141"/>
                </a:cxn>
                <a:cxn ang="0">
                  <a:pos x="921" y="154"/>
                </a:cxn>
                <a:cxn ang="0">
                  <a:pos x="901" y="162"/>
                </a:cxn>
                <a:cxn ang="0">
                  <a:pos x="879" y="165"/>
                </a:cxn>
                <a:cxn ang="0">
                  <a:pos x="0" y="165"/>
                </a:cxn>
                <a:cxn ang="0">
                  <a:pos x="0" y="0"/>
                </a:cxn>
              </a:cxnLst>
              <a:rect l="0" t="0" r="r" b="b"/>
              <a:pathLst>
                <a:path w="962" h="165">
                  <a:moveTo>
                    <a:pt x="0" y="0"/>
                  </a:moveTo>
                  <a:lnTo>
                    <a:pt x="879" y="0"/>
                  </a:lnTo>
                  <a:lnTo>
                    <a:pt x="901" y="3"/>
                  </a:lnTo>
                  <a:lnTo>
                    <a:pt x="921" y="11"/>
                  </a:lnTo>
                  <a:lnTo>
                    <a:pt x="938" y="24"/>
                  </a:lnTo>
                  <a:lnTo>
                    <a:pt x="951" y="41"/>
                  </a:lnTo>
                  <a:lnTo>
                    <a:pt x="959" y="60"/>
                  </a:lnTo>
                  <a:lnTo>
                    <a:pt x="962" y="82"/>
                  </a:lnTo>
                  <a:lnTo>
                    <a:pt x="959" y="105"/>
                  </a:lnTo>
                  <a:lnTo>
                    <a:pt x="951" y="124"/>
                  </a:lnTo>
                  <a:lnTo>
                    <a:pt x="938" y="141"/>
                  </a:lnTo>
                  <a:lnTo>
                    <a:pt x="921" y="154"/>
                  </a:lnTo>
                  <a:lnTo>
                    <a:pt x="901" y="162"/>
                  </a:lnTo>
                  <a:lnTo>
                    <a:pt x="879" y="165"/>
                  </a:lnTo>
                  <a:lnTo>
                    <a:pt x="0" y="16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Freeform 246"/>
            <p:cNvSpPr>
              <a:spLocks/>
            </p:cNvSpPr>
            <p:nvPr/>
          </p:nvSpPr>
          <p:spPr bwMode="auto">
            <a:xfrm>
              <a:off x="6948488" y="2435225"/>
              <a:ext cx="117475" cy="19050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960" y="0"/>
                </a:cxn>
                <a:cxn ang="0">
                  <a:pos x="960" y="165"/>
                </a:cxn>
                <a:cxn ang="0">
                  <a:pos x="83" y="165"/>
                </a:cxn>
                <a:cxn ang="0">
                  <a:pos x="61" y="162"/>
                </a:cxn>
                <a:cxn ang="0">
                  <a:pos x="40" y="154"/>
                </a:cxn>
                <a:cxn ang="0">
                  <a:pos x="24" y="141"/>
                </a:cxn>
                <a:cxn ang="0">
                  <a:pos x="11" y="124"/>
                </a:cxn>
                <a:cxn ang="0">
                  <a:pos x="3" y="105"/>
                </a:cxn>
                <a:cxn ang="0">
                  <a:pos x="0" y="82"/>
                </a:cxn>
                <a:cxn ang="0">
                  <a:pos x="3" y="60"/>
                </a:cxn>
                <a:cxn ang="0">
                  <a:pos x="11" y="41"/>
                </a:cxn>
                <a:cxn ang="0">
                  <a:pos x="24" y="24"/>
                </a:cxn>
                <a:cxn ang="0">
                  <a:pos x="40" y="11"/>
                </a:cxn>
                <a:cxn ang="0">
                  <a:pos x="61" y="3"/>
                </a:cxn>
                <a:cxn ang="0">
                  <a:pos x="83" y="0"/>
                </a:cxn>
              </a:cxnLst>
              <a:rect l="0" t="0" r="r" b="b"/>
              <a:pathLst>
                <a:path w="960" h="165">
                  <a:moveTo>
                    <a:pt x="83" y="0"/>
                  </a:moveTo>
                  <a:lnTo>
                    <a:pt x="960" y="0"/>
                  </a:lnTo>
                  <a:lnTo>
                    <a:pt x="960" y="165"/>
                  </a:lnTo>
                  <a:lnTo>
                    <a:pt x="83" y="165"/>
                  </a:lnTo>
                  <a:lnTo>
                    <a:pt x="61" y="162"/>
                  </a:lnTo>
                  <a:lnTo>
                    <a:pt x="40" y="154"/>
                  </a:lnTo>
                  <a:lnTo>
                    <a:pt x="24" y="141"/>
                  </a:lnTo>
                  <a:lnTo>
                    <a:pt x="11" y="124"/>
                  </a:lnTo>
                  <a:lnTo>
                    <a:pt x="3" y="105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8" name="Gruppieren 117"/>
          <p:cNvGrpSpPr/>
          <p:nvPr/>
        </p:nvGrpSpPr>
        <p:grpSpPr>
          <a:xfrm>
            <a:off x="7001845" y="5013176"/>
            <a:ext cx="292100" cy="282575"/>
            <a:chOff x="4067944" y="2204864"/>
            <a:chExt cx="292100" cy="282575"/>
          </a:xfrm>
        </p:grpSpPr>
        <p:sp>
          <p:nvSpPr>
            <p:cNvPr id="64" name="Freeform 252"/>
            <p:cNvSpPr>
              <a:spLocks noEditPoints="1"/>
            </p:cNvSpPr>
            <p:nvPr/>
          </p:nvSpPr>
          <p:spPr bwMode="auto">
            <a:xfrm>
              <a:off x="4075882" y="2204864"/>
              <a:ext cx="276225" cy="193675"/>
            </a:xfrm>
            <a:custGeom>
              <a:avLst/>
              <a:gdLst/>
              <a:ahLst/>
              <a:cxnLst>
                <a:cxn ang="0">
                  <a:pos x="320" y="246"/>
                </a:cxn>
                <a:cxn ang="0">
                  <a:pos x="279" y="267"/>
                </a:cxn>
                <a:cxn ang="0">
                  <a:pos x="250" y="304"/>
                </a:cxn>
                <a:cxn ang="0">
                  <a:pos x="240" y="351"/>
                </a:cxn>
                <a:cxn ang="0">
                  <a:pos x="243" y="1848"/>
                </a:cxn>
                <a:cxn ang="0">
                  <a:pos x="263" y="1891"/>
                </a:cxn>
                <a:cxn ang="0">
                  <a:pos x="298" y="1920"/>
                </a:cxn>
                <a:cxn ang="0">
                  <a:pos x="343" y="1932"/>
                </a:cxn>
                <a:cxn ang="0">
                  <a:pos x="2801" y="1929"/>
                </a:cxn>
                <a:cxn ang="0">
                  <a:pos x="2841" y="1908"/>
                </a:cxn>
                <a:cxn ang="0">
                  <a:pos x="2870" y="1871"/>
                </a:cxn>
                <a:cxn ang="0">
                  <a:pos x="2880" y="1824"/>
                </a:cxn>
                <a:cxn ang="0">
                  <a:pos x="2877" y="326"/>
                </a:cxn>
                <a:cxn ang="0">
                  <a:pos x="2857" y="284"/>
                </a:cxn>
                <a:cxn ang="0">
                  <a:pos x="2823" y="254"/>
                </a:cxn>
                <a:cxn ang="0">
                  <a:pos x="2778" y="243"/>
                </a:cxn>
                <a:cxn ang="0">
                  <a:pos x="232" y="0"/>
                </a:cxn>
                <a:cxn ang="0">
                  <a:pos x="2936" y="3"/>
                </a:cxn>
                <a:cxn ang="0">
                  <a:pos x="3005" y="26"/>
                </a:cxn>
                <a:cxn ang="0">
                  <a:pos x="3061" y="70"/>
                </a:cxn>
                <a:cxn ang="0">
                  <a:pos x="3103" y="129"/>
                </a:cxn>
                <a:cxn ang="0">
                  <a:pos x="3126" y="199"/>
                </a:cxn>
                <a:cxn ang="0">
                  <a:pos x="3129" y="1961"/>
                </a:cxn>
                <a:cxn ang="0">
                  <a:pos x="3118" y="2036"/>
                </a:cxn>
                <a:cxn ang="0">
                  <a:pos x="3084" y="2101"/>
                </a:cxn>
                <a:cxn ang="0">
                  <a:pos x="3034" y="2153"/>
                </a:cxn>
                <a:cxn ang="0">
                  <a:pos x="2971" y="2186"/>
                </a:cxn>
                <a:cxn ang="0">
                  <a:pos x="2898" y="2199"/>
                </a:cxn>
                <a:cxn ang="0">
                  <a:pos x="194" y="2196"/>
                </a:cxn>
                <a:cxn ang="0">
                  <a:pos x="125" y="2173"/>
                </a:cxn>
                <a:cxn ang="0">
                  <a:pos x="68" y="2129"/>
                </a:cxn>
                <a:cxn ang="0">
                  <a:pos x="26" y="2070"/>
                </a:cxn>
                <a:cxn ang="0">
                  <a:pos x="3" y="2000"/>
                </a:cxn>
                <a:cxn ang="0">
                  <a:pos x="0" y="238"/>
                </a:cxn>
                <a:cxn ang="0">
                  <a:pos x="12" y="163"/>
                </a:cxn>
                <a:cxn ang="0">
                  <a:pos x="45" y="98"/>
                </a:cxn>
                <a:cxn ang="0">
                  <a:pos x="95" y="46"/>
                </a:cxn>
                <a:cxn ang="0">
                  <a:pos x="158" y="13"/>
                </a:cxn>
                <a:cxn ang="0">
                  <a:pos x="232" y="0"/>
                </a:cxn>
              </a:cxnLst>
              <a:rect l="0" t="0" r="r" b="b"/>
              <a:pathLst>
                <a:path w="3129" h="2199">
                  <a:moveTo>
                    <a:pt x="343" y="243"/>
                  </a:moveTo>
                  <a:lnTo>
                    <a:pt x="320" y="246"/>
                  </a:lnTo>
                  <a:lnTo>
                    <a:pt x="298" y="254"/>
                  </a:lnTo>
                  <a:lnTo>
                    <a:pt x="279" y="267"/>
                  </a:lnTo>
                  <a:lnTo>
                    <a:pt x="263" y="284"/>
                  </a:lnTo>
                  <a:lnTo>
                    <a:pt x="250" y="304"/>
                  </a:lnTo>
                  <a:lnTo>
                    <a:pt x="243" y="326"/>
                  </a:lnTo>
                  <a:lnTo>
                    <a:pt x="240" y="351"/>
                  </a:lnTo>
                  <a:lnTo>
                    <a:pt x="240" y="1824"/>
                  </a:lnTo>
                  <a:lnTo>
                    <a:pt x="243" y="1848"/>
                  </a:lnTo>
                  <a:lnTo>
                    <a:pt x="250" y="1871"/>
                  </a:lnTo>
                  <a:lnTo>
                    <a:pt x="263" y="1891"/>
                  </a:lnTo>
                  <a:lnTo>
                    <a:pt x="279" y="1908"/>
                  </a:lnTo>
                  <a:lnTo>
                    <a:pt x="298" y="1920"/>
                  </a:lnTo>
                  <a:lnTo>
                    <a:pt x="320" y="1929"/>
                  </a:lnTo>
                  <a:lnTo>
                    <a:pt x="343" y="1932"/>
                  </a:lnTo>
                  <a:lnTo>
                    <a:pt x="2778" y="1932"/>
                  </a:lnTo>
                  <a:lnTo>
                    <a:pt x="2801" y="1929"/>
                  </a:lnTo>
                  <a:lnTo>
                    <a:pt x="2823" y="1920"/>
                  </a:lnTo>
                  <a:lnTo>
                    <a:pt x="2841" y="1908"/>
                  </a:lnTo>
                  <a:lnTo>
                    <a:pt x="2857" y="1891"/>
                  </a:lnTo>
                  <a:lnTo>
                    <a:pt x="2870" y="1871"/>
                  </a:lnTo>
                  <a:lnTo>
                    <a:pt x="2877" y="1848"/>
                  </a:lnTo>
                  <a:lnTo>
                    <a:pt x="2880" y="1824"/>
                  </a:lnTo>
                  <a:lnTo>
                    <a:pt x="2880" y="351"/>
                  </a:lnTo>
                  <a:lnTo>
                    <a:pt x="2877" y="326"/>
                  </a:lnTo>
                  <a:lnTo>
                    <a:pt x="2870" y="304"/>
                  </a:lnTo>
                  <a:lnTo>
                    <a:pt x="2857" y="284"/>
                  </a:lnTo>
                  <a:lnTo>
                    <a:pt x="2841" y="267"/>
                  </a:lnTo>
                  <a:lnTo>
                    <a:pt x="2823" y="254"/>
                  </a:lnTo>
                  <a:lnTo>
                    <a:pt x="2801" y="246"/>
                  </a:lnTo>
                  <a:lnTo>
                    <a:pt x="2778" y="243"/>
                  </a:lnTo>
                  <a:lnTo>
                    <a:pt x="343" y="243"/>
                  </a:lnTo>
                  <a:close/>
                  <a:moveTo>
                    <a:pt x="232" y="0"/>
                  </a:moveTo>
                  <a:lnTo>
                    <a:pt x="2898" y="0"/>
                  </a:lnTo>
                  <a:lnTo>
                    <a:pt x="2936" y="3"/>
                  </a:lnTo>
                  <a:lnTo>
                    <a:pt x="2971" y="13"/>
                  </a:lnTo>
                  <a:lnTo>
                    <a:pt x="3005" y="26"/>
                  </a:lnTo>
                  <a:lnTo>
                    <a:pt x="3034" y="46"/>
                  </a:lnTo>
                  <a:lnTo>
                    <a:pt x="3061" y="70"/>
                  </a:lnTo>
                  <a:lnTo>
                    <a:pt x="3084" y="98"/>
                  </a:lnTo>
                  <a:lnTo>
                    <a:pt x="3103" y="129"/>
                  </a:lnTo>
                  <a:lnTo>
                    <a:pt x="3118" y="163"/>
                  </a:lnTo>
                  <a:lnTo>
                    <a:pt x="3126" y="199"/>
                  </a:lnTo>
                  <a:lnTo>
                    <a:pt x="3129" y="238"/>
                  </a:lnTo>
                  <a:lnTo>
                    <a:pt x="3129" y="1961"/>
                  </a:lnTo>
                  <a:lnTo>
                    <a:pt x="3126" y="2000"/>
                  </a:lnTo>
                  <a:lnTo>
                    <a:pt x="3118" y="2036"/>
                  </a:lnTo>
                  <a:lnTo>
                    <a:pt x="3103" y="2070"/>
                  </a:lnTo>
                  <a:lnTo>
                    <a:pt x="3084" y="2101"/>
                  </a:lnTo>
                  <a:lnTo>
                    <a:pt x="3061" y="2129"/>
                  </a:lnTo>
                  <a:lnTo>
                    <a:pt x="3034" y="2153"/>
                  </a:lnTo>
                  <a:lnTo>
                    <a:pt x="3005" y="2173"/>
                  </a:lnTo>
                  <a:lnTo>
                    <a:pt x="2971" y="2186"/>
                  </a:lnTo>
                  <a:lnTo>
                    <a:pt x="2936" y="2196"/>
                  </a:lnTo>
                  <a:lnTo>
                    <a:pt x="2898" y="2199"/>
                  </a:lnTo>
                  <a:lnTo>
                    <a:pt x="232" y="2199"/>
                  </a:lnTo>
                  <a:lnTo>
                    <a:pt x="194" y="2196"/>
                  </a:lnTo>
                  <a:lnTo>
                    <a:pt x="158" y="2186"/>
                  </a:lnTo>
                  <a:lnTo>
                    <a:pt x="125" y="2173"/>
                  </a:lnTo>
                  <a:lnTo>
                    <a:pt x="95" y="2153"/>
                  </a:lnTo>
                  <a:lnTo>
                    <a:pt x="68" y="2129"/>
                  </a:lnTo>
                  <a:lnTo>
                    <a:pt x="45" y="2101"/>
                  </a:lnTo>
                  <a:lnTo>
                    <a:pt x="26" y="2070"/>
                  </a:lnTo>
                  <a:lnTo>
                    <a:pt x="12" y="2036"/>
                  </a:lnTo>
                  <a:lnTo>
                    <a:pt x="3" y="2000"/>
                  </a:lnTo>
                  <a:lnTo>
                    <a:pt x="0" y="1961"/>
                  </a:lnTo>
                  <a:lnTo>
                    <a:pt x="0" y="238"/>
                  </a:lnTo>
                  <a:lnTo>
                    <a:pt x="3" y="199"/>
                  </a:lnTo>
                  <a:lnTo>
                    <a:pt x="12" y="163"/>
                  </a:lnTo>
                  <a:lnTo>
                    <a:pt x="26" y="129"/>
                  </a:lnTo>
                  <a:lnTo>
                    <a:pt x="45" y="98"/>
                  </a:lnTo>
                  <a:lnTo>
                    <a:pt x="68" y="70"/>
                  </a:lnTo>
                  <a:lnTo>
                    <a:pt x="95" y="46"/>
                  </a:lnTo>
                  <a:lnTo>
                    <a:pt x="125" y="26"/>
                  </a:lnTo>
                  <a:lnTo>
                    <a:pt x="158" y="13"/>
                  </a:lnTo>
                  <a:lnTo>
                    <a:pt x="194" y="3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Freeform 253"/>
            <p:cNvSpPr>
              <a:spLocks noEditPoints="1"/>
            </p:cNvSpPr>
            <p:nvPr/>
          </p:nvSpPr>
          <p:spPr bwMode="auto">
            <a:xfrm>
              <a:off x="4067944" y="2414414"/>
              <a:ext cx="292100" cy="73025"/>
            </a:xfrm>
            <a:custGeom>
              <a:avLst/>
              <a:gdLst/>
              <a:ahLst/>
              <a:cxnLst>
                <a:cxn ang="0">
                  <a:pos x="2814" y="245"/>
                </a:cxn>
                <a:cxn ang="0">
                  <a:pos x="2762" y="265"/>
                </a:cxn>
                <a:cxn ang="0">
                  <a:pos x="2720" y="301"/>
                </a:cxn>
                <a:cxn ang="0">
                  <a:pos x="2693" y="349"/>
                </a:cxn>
                <a:cxn ang="0">
                  <a:pos x="2682" y="406"/>
                </a:cxn>
                <a:cxn ang="0">
                  <a:pos x="2695" y="469"/>
                </a:cxn>
                <a:cxn ang="0">
                  <a:pos x="2729" y="520"/>
                </a:cxn>
                <a:cxn ang="0">
                  <a:pos x="2781" y="554"/>
                </a:cxn>
                <a:cxn ang="0">
                  <a:pos x="2843" y="567"/>
                </a:cxn>
                <a:cxn ang="0">
                  <a:pos x="2900" y="557"/>
                </a:cxn>
                <a:cxn ang="0">
                  <a:pos x="2948" y="529"/>
                </a:cxn>
                <a:cxn ang="0">
                  <a:pos x="2984" y="487"/>
                </a:cxn>
                <a:cxn ang="0">
                  <a:pos x="3003" y="435"/>
                </a:cxn>
                <a:cxn ang="0">
                  <a:pos x="3003" y="376"/>
                </a:cxn>
                <a:cxn ang="0">
                  <a:pos x="2984" y="324"/>
                </a:cxn>
                <a:cxn ang="0">
                  <a:pos x="2948" y="281"/>
                </a:cxn>
                <a:cxn ang="0">
                  <a:pos x="2900" y="254"/>
                </a:cxn>
                <a:cxn ang="0">
                  <a:pos x="2843" y="243"/>
                </a:cxn>
                <a:cxn ang="0">
                  <a:pos x="2876" y="0"/>
                </a:cxn>
                <a:cxn ang="0">
                  <a:pos x="2985" y="11"/>
                </a:cxn>
                <a:cxn ang="0">
                  <a:pos x="3083" y="41"/>
                </a:cxn>
                <a:cxn ang="0">
                  <a:pos x="3169" y="88"/>
                </a:cxn>
                <a:cxn ang="0">
                  <a:pos x="3238" y="150"/>
                </a:cxn>
                <a:cxn ang="0">
                  <a:pos x="3287" y="223"/>
                </a:cxn>
                <a:cxn ang="0">
                  <a:pos x="3314" y="305"/>
                </a:cxn>
                <a:cxn ang="0">
                  <a:pos x="3317" y="482"/>
                </a:cxn>
                <a:cxn ang="0">
                  <a:pos x="3303" y="568"/>
                </a:cxn>
                <a:cxn ang="0">
                  <a:pos x="3265" y="647"/>
                </a:cxn>
                <a:cxn ang="0">
                  <a:pos x="3206" y="715"/>
                </a:cxn>
                <a:cxn ang="0">
                  <a:pos x="3128" y="769"/>
                </a:cxn>
                <a:cxn ang="0">
                  <a:pos x="3035" y="809"/>
                </a:cxn>
                <a:cxn ang="0">
                  <a:pos x="2931" y="829"/>
                </a:cxn>
                <a:cxn ang="0">
                  <a:pos x="441" y="832"/>
                </a:cxn>
                <a:cxn ang="0">
                  <a:pos x="332" y="822"/>
                </a:cxn>
                <a:cxn ang="0">
                  <a:pos x="234" y="791"/>
                </a:cxn>
                <a:cxn ang="0">
                  <a:pos x="148" y="744"/>
                </a:cxn>
                <a:cxn ang="0">
                  <a:pos x="79" y="682"/>
                </a:cxn>
                <a:cxn ang="0">
                  <a:pos x="29" y="609"/>
                </a:cxn>
                <a:cxn ang="0">
                  <a:pos x="3" y="526"/>
                </a:cxn>
                <a:cxn ang="0">
                  <a:pos x="0" y="349"/>
                </a:cxn>
                <a:cxn ang="0">
                  <a:pos x="14" y="263"/>
                </a:cxn>
                <a:cxn ang="0">
                  <a:pos x="51" y="185"/>
                </a:cxn>
                <a:cxn ang="0">
                  <a:pos x="111" y="118"/>
                </a:cxn>
                <a:cxn ang="0">
                  <a:pos x="189" y="63"/>
                </a:cxn>
                <a:cxn ang="0">
                  <a:pos x="282" y="23"/>
                </a:cxn>
                <a:cxn ang="0">
                  <a:pos x="385" y="3"/>
                </a:cxn>
              </a:cxnLst>
              <a:rect l="0" t="0" r="r" b="b"/>
              <a:pathLst>
                <a:path w="3317" h="832">
                  <a:moveTo>
                    <a:pt x="2843" y="243"/>
                  </a:moveTo>
                  <a:lnTo>
                    <a:pt x="2814" y="245"/>
                  </a:lnTo>
                  <a:lnTo>
                    <a:pt x="2787" y="254"/>
                  </a:lnTo>
                  <a:lnTo>
                    <a:pt x="2762" y="265"/>
                  </a:lnTo>
                  <a:lnTo>
                    <a:pt x="2740" y="281"/>
                  </a:lnTo>
                  <a:lnTo>
                    <a:pt x="2720" y="301"/>
                  </a:lnTo>
                  <a:lnTo>
                    <a:pt x="2704" y="324"/>
                  </a:lnTo>
                  <a:lnTo>
                    <a:pt x="2693" y="349"/>
                  </a:lnTo>
                  <a:lnTo>
                    <a:pt x="2684" y="376"/>
                  </a:lnTo>
                  <a:lnTo>
                    <a:pt x="2682" y="406"/>
                  </a:lnTo>
                  <a:lnTo>
                    <a:pt x="2685" y="438"/>
                  </a:lnTo>
                  <a:lnTo>
                    <a:pt x="2695" y="469"/>
                  </a:lnTo>
                  <a:lnTo>
                    <a:pt x="2709" y="496"/>
                  </a:lnTo>
                  <a:lnTo>
                    <a:pt x="2729" y="520"/>
                  </a:lnTo>
                  <a:lnTo>
                    <a:pt x="2753" y="540"/>
                  </a:lnTo>
                  <a:lnTo>
                    <a:pt x="2781" y="554"/>
                  </a:lnTo>
                  <a:lnTo>
                    <a:pt x="2811" y="564"/>
                  </a:lnTo>
                  <a:lnTo>
                    <a:pt x="2843" y="567"/>
                  </a:lnTo>
                  <a:lnTo>
                    <a:pt x="2873" y="565"/>
                  </a:lnTo>
                  <a:lnTo>
                    <a:pt x="2900" y="557"/>
                  </a:lnTo>
                  <a:lnTo>
                    <a:pt x="2925" y="545"/>
                  </a:lnTo>
                  <a:lnTo>
                    <a:pt x="2948" y="529"/>
                  </a:lnTo>
                  <a:lnTo>
                    <a:pt x="2967" y="509"/>
                  </a:lnTo>
                  <a:lnTo>
                    <a:pt x="2984" y="487"/>
                  </a:lnTo>
                  <a:lnTo>
                    <a:pt x="2995" y="462"/>
                  </a:lnTo>
                  <a:lnTo>
                    <a:pt x="3003" y="435"/>
                  </a:lnTo>
                  <a:lnTo>
                    <a:pt x="3006" y="406"/>
                  </a:lnTo>
                  <a:lnTo>
                    <a:pt x="3003" y="376"/>
                  </a:lnTo>
                  <a:lnTo>
                    <a:pt x="2995" y="349"/>
                  </a:lnTo>
                  <a:lnTo>
                    <a:pt x="2984" y="324"/>
                  </a:lnTo>
                  <a:lnTo>
                    <a:pt x="2967" y="301"/>
                  </a:lnTo>
                  <a:lnTo>
                    <a:pt x="2948" y="281"/>
                  </a:lnTo>
                  <a:lnTo>
                    <a:pt x="2925" y="265"/>
                  </a:lnTo>
                  <a:lnTo>
                    <a:pt x="2900" y="254"/>
                  </a:lnTo>
                  <a:lnTo>
                    <a:pt x="2873" y="245"/>
                  </a:lnTo>
                  <a:lnTo>
                    <a:pt x="2843" y="243"/>
                  </a:lnTo>
                  <a:close/>
                  <a:moveTo>
                    <a:pt x="441" y="0"/>
                  </a:moveTo>
                  <a:lnTo>
                    <a:pt x="2876" y="0"/>
                  </a:lnTo>
                  <a:lnTo>
                    <a:pt x="2931" y="3"/>
                  </a:lnTo>
                  <a:lnTo>
                    <a:pt x="2985" y="11"/>
                  </a:lnTo>
                  <a:lnTo>
                    <a:pt x="3035" y="23"/>
                  </a:lnTo>
                  <a:lnTo>
                    <a:pt x="3083" y="41"/>
                  </a:lnTo>
                  <a:lnTo>
                    <a:pt x="3128" y="63"/>
                  </a:lnTo>
                  <a:lnTo>
                    <a:pt x="3169" y="88"/>
                  </a:lnTo>
                  <a:lnTo>
                    <a:pt x="3206" y="118"/>
                  </a:lnTo>
                  <a:lnTo>
                    <a:pt x="3238" y="150"/>
                  </a:lnTo>
                  <a:lnTo>
                    <a:pt x="3265" y="185"/>
                  </a:lnTo>
                  <a:lnTo>
                    <a:pt x="3287" y="223"/>
                  </a:lnTo>
                  <a:lnTo>
                    <a:pt x="3303" y="263"/>
                  </a:lnTo>
                  <a:lnTo>
                    <a:pt x="3314" y="305"/>
                  </a:lnTo>
                  <a:lnTo>
                    <a:pt x="3317" y="349"/>
                  </a:lnTo>
                  <a:lnTo>
                    <a:pt x="3317" y="482"/>
                  </a:lnTo>
                  <a:lnTo>
                    <a:pt x="3314" y="526"/>
                  </a:lnTo>
                  <a:lnTo>
                    <a:pt x="3303" y="568"/>
                  </a:lnTo>
                  <a:lnTo>
                    <a:pt x="3287" y="609"/>
                  </a:lnTo>
                  <a:lnTo>
                    <a:pt x="3265" y="647"/>
                  </a:lnTo>
                  <a:lnTo>
                    <a:pt x="3238" y="682"/>
                  </a:lnTo>
                  <a:lnTo>
                    <a:pt x="3206" y="715"/>
                  </a:lnTo>
                  <a:lnTo>
                    <a:pt x="3169" y="744"/>
                  </a:lnTo>
                  <a:lnTo>
                    <a:pt x="3128" y="769"/>
                  </a:lnTo>
                  <a:lnTo>
                    <a:pt x="3083" y="791"/>
                  </a:lnTo>
                  <a:lnTo>
                    <a:pt x="3035" y="809"/>
                  </a:lnTo>
                  <a:lnTo>
                    <a:pt x="2985" y="822"/>
                  </a:lnTo>
                  <a:lnTo>
                    <a:pt x="2931" y="829"/>
                  </a:lnTo>
                  <a:lnTo>
                    <a:pt x="2876" y="832"/>
                  </a:lnTo>
                  <a:lnTo>
                    <a:pt x="441" y="832"/>
                  </a:lnTo>
                  <a:lnTo>
                    <a:pt x="385" y="829"/>
                  </a:lnTo>
                  <a:lnTo>
                    <a:pt x="332" y="822"/>
                  </a:lnTo>
                  <a:lnTo>
                    <a:pt x="282" y="809"/>
                  </a:lnTo>
                  <a:lnTo>
                    <a:pt x="234" y="791"/>
                  </a:lnTo>
                  <a:lnTo>
                    <a:pt x="189" y="769"/>
                  </a:lnTo>
                  <a:lnTo>
                    <a:pt x="148" y="744"/>
                  </a:lnTo>
                  <a:lnTo>
                    <a:pt x="111" y="715"/>
                  </a:lnTo>
                  <a:lnTo>
                    <a:pt x="79" y="682"/>
                  </a:lnTo>
                  <a:lnTo>
                    <a:pt x="51" y="647"/>
                  </a:lnTo>
                  <a:lnTo>
                    <a:pt x="29" y="609"/>
                  </a:lnTo>
                  <a:lnTo>
                    <a:pt x="14" y="568"/>
                  </a:lnTo>
                  <a:lnTo>
                    <a:pt x="3" y="526"/>
                  </a:lnTo>
                  <a:lnTo>
                    <a:pt x="0" y="482"/>
                  </a:lnTo>
                  <a:lnTo>
                    <a:pt x="0" y="349"/>
                  </a:lnTo>
                  <a:lnTo>
                    <a:pt x="3" y="305"/>
                  </a:lnTo>
                  <a:lnTo>
                    <a:pt x="14" y="263"/>
                  </a:lnTo>
                  <a:lnTo>
                    <a:pt x="29" y="223"/>
                  </a:lnTo>
                  <a:lnTo>
                    <a:pt x="51" y="185"/>
                  </a:lnTo>
                  <a:lnTo>
                    <a:pt x="79" y="150"/>
                  </a:lnTo>
                  <a:lnTo>
                    <a:pt x="111" y="118"/>
                  </a:lnTo>
                  <a:lnTo>
                    <a:pt x="148" y="88"/>
                  </a:lnTo>
                  <a:lnTo>
                    <a:pt x="189" y="63"/>
                  </a:lnTo>
                  <a:lnTo>
                    <a:pt x="234" y="41"/>
                  </a:lnTo>
                  <a:lnTo>
                    <a:pt x="282" y="23"/>
                  </a:lnTo>
                  <a:lnTo>
                    <a:pt x="332" y="11"/>
                  </a:lnTo>
                  <a:lnTo>
                    <a:pt x="385" y="3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7" name="Gruppieren 76"/>
          <p:cNvGrpSpPr/>
          <p:nvPr/>
        </p:nvGrpSpPr>
        <p:grpSpPr>
          <a:xfrm>
            <a:off x="3416993" y="5013176"/>
            <a:ext cx="371475" cy="338138"/>
            <a:chOff x="7667625" y="3649663"/>
            <a:chExt cx="371475" cy="33813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8" name="Freeform 514"/>
            <p:cNvSpPr>
              <a:spLocks/>
            </p:cNvSpPr>
            <p:nvPr/>
          </p:nvSpPr>
          <p:spPr bwMode="auto">
            <a:xfrm>
              <a:off x="7667625" y="3649663"/>
              <a:ext cx="309563" cy="219075"/>
            </a:xfrm>
            <a:custGeom>
              <a:avLst/>
              <a:gdLst/>
              <a:ahLst/>
              <a:cxnLst>
                <a:cxn ang="0">
                  <a:pos x="149" y="0"/>
                </a:cxn>
                <a:cxn ang="0">
                  <a:pos x="782" y="0"/>
                </a:cxn>
                <a:cxn ang="0">
                  <a:pos x="817" y="3"/>
                </a:cxn>
                <a:cxn ang="0">
                  <a:pos x="850" y="11"/>
                </a:cxn>
                <a:cxn ang="0">
                  <a:pos x="883" y="25"/>
                </a:cxn>
                <a:cxn ang="0">
                  <a:pos x="914" y="45"/>
                </a:cxn>
                <a:cxn ang="0">
                  <a:pos x="943" y="68"/>
                </a:cxn>
                <a:cxn ang="0">
                  <a:pos x="968" y="95"/>
                </a:cxn>
                <a:cxn ang="0">
                  <a:pos x="989" y="124"/>
                </a:cxn>
                <a:cxn ang="0">
                  <a:pos x="1005" y="156"/>
                </a:cxn>
                <a:cxn ang="0">
                  <a:pos x="1017" y="188"/>
                </a:cxn>
                <a:cxn ang="0">
                  <a:pos x="2482" y="188"/>
                </a:cxn>
                <a:cxn ang="0">
                  <a:pos x="2517" y="191"/>
                </a:cxn>
                <a:cxn ang="0">
                  <a:pos x="2552" y="200"/>
                </a:cxn>
                <a:cxn ang="0">
                  <a:pos x="2585" y="215"/>
                </a:cxn>
                <a:cxn ang="0">
                  <a:pos x="2617" y="234"/>
                </a:cxn>
                <a:cxn ang="0">
                  <a:pos x="2646" y="258"/>
                </a:cxn>
                <a:cxn ang="0">
                  <a:pos x="2671" y="285"/>
                </a:cxn>
                <a:cxn ang="0">
                  <a:pos x="2692" y="316"/>
                </a:cxn>
                <a:cxn ang="0">
                  <a:pos x="2707" y="348"/>
                </a:cxn>
                <a:cxn ang="0">
                  <a:pos x="2717" y="382"/>
                </a:cxn>
                <a:cxn ang="0">
                  <a:pos x="2733" y="473"/>
                </a:cxn>
                <a:cxn ang="0">
                  <a:pos x="953" y="473"/>
                </a:cxn>
                <a:cxn ang="0">
                  <a:pos x="909" y="476"/>
                </a:cxn>
                <a:cxn ang="0">
                  <a:pos x="866" y="486"/>
                </a:cxn>
                <a:cxn ang="0">
                  <a:pos x="825" y="500"/>
                </a:cxn>
                <a:cxn ang="0">
                  <a:pos x="784" y="520"/>
                </a:cxn>
                <a:cxn ang="0">
                  <a:pos x="746" y="544"/>
                </a:cxn>
                <a:cxn ang="0">
                  <a:pos x="711" y="572"/>
                </a:cxn>
                <a:cxn ang="0">
                  <a:pos x="679" y="604"/>
                </a:cxn>
                <a:cxn ang="0">
                  <a:pos x="652" y="638"/>
                </a:cxn>
                <a:cxn ang="0">
                  <a:pos x="628" y="676"/>
                </a:cxn>
                <a:cxn ang="0">
                  <a:pos x="611" y="716"/>
                </a:cxn>
                <a:cxn ang="0">
                  <a:pos x="599" y="756"/>
                </a:cxn>
                <a:cxn ang="0">
                  <a:pos x="328" y="1919"/>
                </a:cxn>
                <a:cxn ang="0">
                  <a:pos x="72" y="548"/>
                </a:cxn>
                <a:cxn ang="0">
                  <a:pos x="70" y="540"/>
                </a:cxn>
                <a:cxn ang="0">
                  <a:pos x="3" y="175"/>
                </a:cxn>
                <a:cxn ang="0">
                  <a:pos x="1" y="159"/>
                </a:cxn>
                <a:cxn ang="0">
                  <a:pos x="0" y="142"/>
                </a:cxn>
                <a:cxn ang="0">
                  <a:pos x="2" y="116"/>
                </a:cxn>
                <a:cxn ang="0">
                  <a:pos x="8" y="92"/>
                </a:cxn>
                <a:cxn ang="0">
                  <a:pos x="18" y="69"/>
                </a:cxn>
                <a:cxn ang="0">
                  <a:pos x="33" y="50"/>
                </a:cxn>
                <a:cxn ang="0">
                  <a:pos x="49" y="33"/>
                </a:cxn>
                <a:cxn ang="0">
                  <a:pos x="69" y="19"/>
                </a:cxn>
                <a:cxn ang="0">
                  <a:pos x="93" y="9"/>
                </a:cxn>
                <a:cxn ang="0">
                  <a:pos x="119" y="3"/>
                </a:cxn>
                <a:cxn ang="0">
                  <a:pos x="149" y="0"/>
                </a:cxn>
              </a:cxnLst>
              <a:rect l="0" t="0" r="r" b="b"/>
              <a:pathLst>
                <a:path w="2733" h="1919">
                  <a:moveTo>
                    <a:pt x="149" y="0"/>
                  </a:moveTo>
                  <a:lnTo>
                    <a:pt x="782" y="0"/>
                  </a:lnTo>
                  <a:lnTo>
                    <a:pt x="817" y="3"/>
                  </a:lnTo>
                  <a:lnTo>
                    <a:pt x="850" y="11"/>
                  </a:lnTo>
                  <a:lnTo>
                    <a:pt x="883" y="25"/>
                  </a:lnTo>
                  <a:lnTo>
                    <a:pt x="914" y="45"/>
                  </a:lnTo>
                  <a:lnTo>
                    <a:pt x="943" y="68"/>
                  </a:lnTo>
                  <a:lnTo>
                    <a:pt x="968" y="95"/>
                  </a:lnTo>
                  <a:lnTo>
                    <a:pt x="989" y="124"/>
                  </a:lnTo>
                  <a:lnTo>
                    <a:pt x="1005" y="156"/>
                  </a:lnTo>
                  <a:lnTo>
                    <a:pt x="1017" y="188"/>
                  </a:lnTo>
                  <a:lnTo>
                    <a:pt x="2482" y="188"/>
                  </a:lnTo>
                  <a:lnTo>
                    <a:pt x="2517" y="191"/>
                  </a:lnTo>
                  <a:lnTo>
                    <a:pt x="2552" y="200"/>
                  </a:lnTo>
                  <a:lnTo>
                    <a:pt x="2585" y="215"/>
                  </a:lnTo>
                  <a:lnTo>
                    <a:pt x="2617" y="234"/>
                  </a:lnTo>
                  <a:lnTo>
                    <a:pt x="2646" y="258"/>
                  </a:lnTo>
                  <a:lnTo>
                    <a:pt x="2671" y="285"/>
                  </a:lnTo>
                  <a:lnTo>
                    <a:pt x="2692" y="316"/>
                  </a:lnTo>
                  <a:lnTo>
                    <a:pt x="2707" y="348"/>
                  </a:lnTo>
                  <a:lnTo>
                    <a:pt x="2717" y="382"/>
                  </a:lnTo>
                  <a:lnTo>
                    <a:pt x="2733" y="473"/>
                  </a:lnTo>
                  <a:lnTo>
                    <a:pt x="953" y="473"/>
                  </a:lnTo>
                  <a:lnTo>
                    <a:pt x="909" y="476"/>
                  </a:lnTo>
                  <a:lnTo>
                    <a:pt x="866" y="486"/>
                  </a:lnTo>
                  <a:lnTo>
                    <a:pt x="825" y="500"/>
                  </a:lnTo>
                  <a:lnTo>
                    <a:pt x="784" y="520"/>
                  </a:lnTo>
                  <a:lnTo>
                    <a:pt x="746" y="544"/>
                  </a:lnTo>
                  <a:lnTo>
                    <a:pt x="711" y="572"/>
                  </a:lnTo>
                  <a:lnTo>
                    <a:pt x="679" y="604"/>
                  </a:lnTo>
                  <a:lnTo>
                    <a:pt x="652" y="638"/>
                  </a:lnTo>
                  <a:lnTo>
                    <a:pt x="628" y="676"/>
                  </a:lnTo>
                  <a:lnTo>
                    <a:pt x="611" y="716"/>
                  </a:lnTo>
                  <a:lnTo>
                    <a:pt x="599" y="756"/>
                  </a:lnTo>
                  <a:lnTo>
                    <a:pt x="328" y="1919"/>
                  </a:lnTo>
                  <a:lnTo>
                    <a:pt x="72" y="548"/>
                  </a:lnTo>
                  <a:lnTo>
                    <a:pt x="70" y="540"/>
                  </a:lnTo>
                  <a:lnTo>
                    <a:pt x="3" y="175"/>
                  </a:lnTo>
                  <a:lnTo>
                    <a:pt x="1" y="159"/>
                  </a:lnTo>
                  <a:lnTo>
                    <a:pt x="0" y="142"/>
                  </a:lnTo>
                  <a:lnTo>
                    <a:pt x="2" y="116"/>
                  </a:lnTo>
                  <a:lnTo>
                    <a:pt x="8" y="92"/>
                  </a:lnTo>
                  <a:lnTo>
                    <a:pt x="18" y="69"/>
                  </a:lnTo>
                  <a:lnTo>
                    <a:pt x="33" y="50"/>
                  </a:lnTo>
                  <a:lnTo>
                    <a:pt x="49" y="33"/>
                  </a:lnTo>
                  <a:lnTo>
                    <a:pt x="69" y="19"/>
                  </a:lnTo>
                  <a:lnTo>
                    <a:pt x="93" y="9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" name="Freeform 515"/>
            <p:cNvSpPr>
              <a:spLocks/>
            </p:cNvSpPr>
            <p:nvPr/>
          </p:nvSpPr>
          <p:spPr bwMode="auto">
            <a:xfrm>
              <a:off x="7715250" y="3717925"/>
              <a:ext cx="323850" cy="179388"/>
            </a:xfrm>
            <a:custGeom>
              <a:avLst/>
              <a:gdLst/>
              <a:ahLst/>
              <a:cxnLst>
                <a:cxn ang="0">
                  <a:pos x="529" y="0"/>
                </a:cxn>
                <a:cxn ang="0">
                  <a:pos x="2711" y="0"/>
                </a:cxn>
                <a:cxn ang="0">
                  <a:pos x="2739" y="2"/>
                </a:cxn>
                <a:cxn ang="0">
                  <a:pos x="2765" y="9"/>
                </a:cxn>
                <a:cxn ang="0">
                  <a:pos x="2787" y="18"/>
                </a:cxn>
                <a:cxn ang="0">
                  <a:pos x="2807" y="31"/>
                </a:cxn>
                <a:cxn ang="0">
                  <a:pos x="2822" y="46"/>
                </a:cxn>
                <a:cxn ang="0">
                  <a:pos x="2834" y="64"/>
                </a:cxn>
                <a:cxn ang="0">
                  <a:pos x="2844" y="84"/>
                </a:cxn>
                <a:cxn ang="0">
                  <a:pos x="2849" y="107"/>
                </a:cxn>
                <a:cxn ang="0">
                  <a:pos x="2852" y="132"/>
                </a:cxn>
                <a:cxn ang="0">
                  <a:pos x="2851" y="151"/>
                </a:cxn>
                <a:cxn ang="0">
                  <a:pos x="2847" y="171"/>
                </a:cxn>
                <a:cxn ang="0">
                  <a:pos x="2567" y="1394"/>
                </a:cxn>
                <a:cxn ang="0">
                  <a:pos x="2557" y="1428"/>
                </a:cxn>
                <a:cxn ang="0">
                  <a:pos x="2540" y="1460"/>
                </a:cxn>
                <a:cxn ang="0">
                  <a:pos x="2519" y="1491"/>
                </a:cxn>
                <a:cxn ang="0">
                  <a:pos x="2492" y="1517"/>
                </a:cxn>
                <a:cxn ang="0">
                  <a:pos x="2462" y="1542"/>
                </a:cxn>
                <a:cxn ang="0">
                  <a:pos x="2429" y="1561"/>
                </a:cxn>
                <a:cxn ang="0">
                  <a:pos x="2394" y="1576"/>
                </a:cxn>
                <a:cxn ang="0">
                  <a:pos x="2360" y="1585"/>
                </a:cxn>
                <a:cxn ang="0">
                  <a:pos x="2324" y="1588"/>
                </a:cxn>
                <a:cxn ang="0">
                  <a:pos x="139" y="1588"/>
                </a:cxn>
                <a:cxn ang="0">
                  <a:pos x="111" y="1586"/>
                </a:cxn>
                <a:cxn ang="0">
                  <a:pos x="85" y="1580"/>
                </a:cxn>
                <a:cxn ang="0">
                  <a:pos x="64" y="1570"/>
                </a:cxn>
                <a:cxn ang="0">
                  <a:pos x="44" y="1557"/>
                </a:cxn>
                <a:cxn ang="0">
                  <a:pos x="29" y="1543"/>
                </a:cxn>
                <a:cxn ang="0">
                  <a:pos x="16" y="1525"/>
                </a:cxn>
                <a:cxn ang="0">
                  <a:pos x="8" y="1504"/>
                </a:cxn>
                <a:cxn ang="0">
                  <a:pos x="2" y="1482"/>
                </a:cxn>
                <a:cxn ang="0">
                  <a:pos x="0" y="1457"/>
                </a:cxn>
                <a:cxn ang="0">
                  <a:pos x="1" y="1438"/>
                </a:cxn>
                <a:cxn ang="0">
                  <a:pos x="4" y="1419"/>
                </a:cxn>
                <a:cxn ang="0">
                  <a:pos x="289" y="195"/>
                </a:cxn>
                <a:cxn ang="0">
                  <a:pos x="299" y="161"/>
                </a:cxn>
                <a:cxn ang="0">
                  <a:pos x="315" y="130"/>
                </a:cxn>
                <a:cxn ang="0">
                  <a:pos x="338" y="99"/>
                </a:cxn>
                <a:cxn ang="0">
                  <a:pos x="363" y="72"/>
                </a:cxn>
                <a:cxn ang="0">
                  <a:pos x="394" y="48"/>
                </a:cxn>
                <a:cxn ang="0">
                  <a:pos x="425" y="28"/>
                </a:cxn>
                <a:cxn ang="0">
                  <a:pos x="460" y="14"/>
                </a:cxn>
                <a:cxn ang="0">
                  <a:pos x="494" y="3"/>
                </a:cxn>
                <a:cxn ang="0">
                  <a:pos x="529" y="0"/>
                </a:cxn>
              </a:cxnLst>
              <a:rect l="0" t="0" r="r" b="b"/>
              <a:pathLst>
                <a:path w="2852" h="1588">
                  <a:moveTo>
                    <a:pt x="529" y="0"/>
                  </a:moveTo>
                  <a:lnTo>
                    <a:pt x="2711" y="0"/>
                  </a:lnTo>
                  <a:lnTo>
                    <a:pt x="2739" y="2"/>
                  </a:lnTo>
                  <a:lnTo>
                    <a:pt x="2765" y="9"/>
                  </a:lnTo>
                  <a:lnTo>
                    <a:pt x="2787" y="18"/>
                  </a:lnTo>
                  <a:lnTo>
                    <a:pt x="2807" y="31"/>
                  </a:lnTo>
                  <a:lnTo>
                    <a:pt x="2822" y="46"/>
                  </a:lnTo>
                  <a:lnTo>
                    <a:pt x="2834" y="64"/>
                  </a:lnTo>
                  <a:lnTo>
                    <a:pt x="2844" y="84"/>
                  </a:lnTo>
                  <a:lnTo>
                    <a:pt x="2849" y="107"/>
                  </a:lnTo>
                  <a:lnTo>
                    <a:pt x="2852" y="132"/>
                  </a:lnTo>
                  <a:lnTo>
                    <a:pt x="2851" y="151"/>
                  </a:lnTo>
                  <a:lnTo>
                    <a:pt x="2847" y="171"/>
                  </a:lnTo>
                  <a:lnTo>
                    <a:pt x="2567" y="1394"/>
                  </a:lnTo>
                  <a:lnTo>
                    <a:pt x="2557" y="1428"/>
                  </a:lnTo>
                  <a:lnTo>
                    <a:pt x="2540" y="1460"/>
                  </a:lnTo>
                  <a:lnTo>
                    <a:pt x="2519" y="1491"/>
                  </a:lnTo>
                  <a:lnTo>
                    <a:pt x="2492" y="1517"/>
                  </a:lnTo>
                  <a:lnTo>
                    <a:pt x="2462" y="1542"/>
                  </a:lnTo>
                  <a:lnTo>
                    <a:pt x="2429" y="1561"/>
                  </a:lnTo>
                  <a:lnTo>
                    <a:pt x="2394" y="1576"/>
                  </a:lnTo>
                  <a:lnTo>
                    <a:pt x="2360" y="1585"/>
                  </a:lnTo>
                  <a:lnTo>
                    <a:pt x="2324" y="1588"/>
                  </a:lnTo>
                  <a:lnTo>
                    <a:pt x="139" y="1588"/>
                  </a:lnTo>
                  <a:lnTo>
                    <a:pt x="111" y="1586"/>
                  </a:lnTo>
                  <a:lnTo>
                    <a:pt x="85" y="1580"/>
                  </a:lnTo>
                  <a:lnTo>
                    <a:pt x="64" y="1570"/>
                  </a:lnTo>
                  <a:lnTo>
                    <a:pt x="44" y="1557"/>
                  </a:lnTo>
                  <a:lnTo>
                    <a:pt x="29" y="1543"/>
                  </a:lnTo>
                  <a:lnTo>
                    <a:pt x="16" y="1525"/>
                  </a:lnTo>
                  <a:lnTo>
                    <a:pt x="8" y="1504"/>
                  </a:lnTo>
                  <a:lnTo>
                    <a:pt x="2" y="1482"/>
                  </a:lnTo>
                  <a:lnTo>
                    <a:pt x="0" y="1457"/>
                  </a:lnTo>
                  <a:lnTo>
                    <a:pt x="1" y="1438"/>
                  </a:lnTo>
                  <a:lnTo>
                    <a:pt x="4" y="1419"/>
                  </a:lnTo>
                  <a:lnTo>
                    <a:pt x="289" y="195"/>
                  </a:lnTo>
                  <a:lnTo>
                    <a:pt x="299" y="161"/>
                  </a:lnTo>
                  <a:lnTo>
                    <a:pt x="315" y="130"/>
                  </a:lnTo>
                  <a:lnTo>
                    <a:pt x="338" y="99"/>
                  </a:lnTo>
                  <a:lnTo>
                    <a:pt x="363" y="72"/>
                  </a:lnTo>
                  <a:lnTo>
                    <a:pt x="394" y="48"/>
                  </a:lnTo>
                  <a:lnTo>
                    <a:pt x="425" y="28"/>
                  </a:lnTo>
                  <a:lnTo>
                    <a:pt x="460" y="14"/>
                  </a:lnTo>
                  <a:lnTo>
                    <a:pt x="494" y="3"/>
                  </a:lnTo>
                  <a:lnTo>
                    <a:pt x="5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" name="Freeform 516"/>
            <p:cNvSpPr>
              <a:spLocks/>
            </p:cNvSpPr>
            <p:nvPr/>
          </p:nvSpPr>
          <p:spPr bwMode="auto">
            <a:xfrm>
              <a:off x="7808913" y="3910013"/>
              <a:ext cx="92075" cy="77788"/>
            </a:xfrm>
            <a:custGeom>
              <a:avLst/>
              <a:gdLst/>
              <a:ahLst/>
              <a:cxnLst>
                <a:cxn ang="0">
                  <a:pos x="326" y="0"/>
                </a:cxn>
                <a:cxn ang="0">
                  <a:pos x="491" y="0"/>
                </a:cxn>
                <a:cxn ang="0">
                  <a:pos x="491" y="320"/>
                </a:cxn>
                <a:cxn ang="0">
                  <a:pos x="747" y="320"/>
                </a:cxn>
                <a:cxn ang="0">
                  <a:pos x="765" y="322"/>
                </a:cxn>
                <a:cxn ang="0">
                  <a:pos x="781" y="329"/>
                </a:cxn>
                <a:cxn ang="0">
                  <a:pos x="795" y="340"/>
                </a:cxn>
                <a:cxn ang="0">
                  <a:pos x="807" y="354"/>
                </a:cxn>
                <a:cxn ang="0">
                  <a:pos x="814" y="371"/>
                </a:cxn>
                <a:cxn ang="0">
                  <a:pos x="816" y="390"/>
                </a:cxn>
                <a:cxn ang="0">
                  <a:pos x="816" y="612"/>
                </a:cxn>
                <a:cxn ang="0">
                  <a:pos x="814" y="630"/>
                </a:cxn>
                <a:cxn ang="0">
                  <a:pos x="807" y="647"/>
                </a:cxn>
                <a:cxn ang="0">
                  <a:pos x="795" y="662"/>
                </a:cxn>
                <a:cxn ang="0">
                  <a:pos x="781" y="673"/>
                </a:cxn>
                <a:cxn ang="0">
                  <a:pos x="765" y="680"/>
                </a:cxn>
                <a:cxn ang="0">
                  <a:pos x="747" y="682"/>
                </a:cxn>
                <a:cxn ang="0">
                  <a:pos x="70" y="682"/>
                </a:cxn>
                <a:cxn ang="0">
                  <a:pos x="52" y="680"/>
                </a:cxn>
                <a:cxn ang="0">
                  <a:pos x="35" y="673"/>
                </a:cxn>
                <a:cxn ang="0">
                  <a:pos x="21" y="662"/>
                </a:cxn>
                <a:cxn ang="0">
                  <a:pos x="9" y="647"/>
                </a:cxn>
                <a:cxn ang="0">
                  <a:pos x="2" y="630"/>
                </a:cxn>
                <a:cxn ang="0">
                  <a:pos x="0" y="612"/>
                </a:cxn>
                <a:cxn ang="0">
                  <a:pos x="0" y="390"/>
                </a:cxn>
                <a:cxn ang="0">
                  <a:pos x="2" y="371"/>
                </a:cxn>
                <a:cxn ang="0">
                  <a:pos x="9" y="354"/>
                </a:cxn>
                <a:cxn ang="0">
                  <a:pos x="21" y="340"/>
                </a:cxn>
                <a:cxn ang="0">
                  <a:pos x="35" y="329"/>
                </a:cxn>
                <a:cxn ang="0">
                  <a:pos x="52" y="322"/>
                </a:cxn>
                <a:cxn ang="0">
                  <a:pos x="70" y="320"/>
                </a:cxn>
                <a:cxn ang="0">
                  <a:pos x="326" y="320"/>
                </a:cxn>
                <a:cxn ang="0">
                  <a:pos x="326" y="0"/>
                </a:cxn>
              </a:cxnLst>
              <a:rect l="0" t="0" r="r" b="b"/>
              <a:pathLst>
                <a:path w="816" h="682">
                  <a:moveTo>
                    <a:pt x="326" y="0"/>
                  </a:moveTo>
                  <a:lnTo>
                    <a:pt x="491" y="0"/>
                  </a:lnTo>
                  <a:lnTo>
                    <a:pt x="491" y="320"/>
                  </a:lnTo>
                  <a:lnTo>
                    <a:pt x="747" y="320"/>
                  </a:lnTo>
                  <a:lnTo>
                    <a:pt x="765" y="322"/>
                  </a:lnTo>
                  <a:lnTo>
                    <a:pt x="781" y="329"/>
                  </a:lnTo>
                  <a:lnTo>
                    <a:pt x="795" y="340"/>
                  </a:lnTo>
                  <a:lnTo>
                    <a:pt x="807" y="354"/>
                  </a:lnTo>
                  <a:lnTo>
                    <a:pt x="814" y="371"/>
                  </a:lnTo>
                  <a:lnTo>
                    <a:pt x="816" y="390"/>
                  </a:lnTo>
                  <a:lnTo>
                    <a:pt x="816" y="612"/>
                  </a:lnTo>
                  <a:lnTo>
                    <a:pt x="814" y="630"/>
                  </a:lnTo>
                  <a:lnTo>
                    <a:pt x="807" y="647"/>
                  </a:lnTo>
                  <a:lnTo>
                    <a:pt x="795" y="662"/>
                  </a:lnTo>
                  <a:lnTo>
                    <a:pt x="781" y="673"/>
                  </a:lnTo>
                  <a:lnTo>
                    <a:pt x="765" y="680"/>
                  </a:lnTo>
                  <a:lnTo>
                    <a:pt x="747" y="682"/>
                  </a:lnTo>
                  <a:lnTo>
                    <a:pt x="70" y="682"/>
                  </a:lnTo>
                  <a:lnTo>
                    <a:pt x="52" y="680"/>
                  </a:lnTo>
                  <a:lnTo>
                    <a:pt x="35" y="673"/>
                  </a:lnTo>
                  <a:lnTo>
                    <a:pt x="21" y="662"/>
                  </a:lnTo>
                  <a:lnTo>
                    <a:pt x="9" y="647"/>
                  </a:lnTo>
                  <a:lnTo>
                    <a:pt x="2" y="630"/>
                  </a:lnTo>
                  <a:lnTo>
                    <a:pt x="0" y="612"/>
                  </a:lnTo>
                  <a:lnTo>
                    <a:pt x="0" y="390"/>
                  </a:lnTo>
                  <a:lnTo>
                    <a:pt x="2" y="371"/>
                  </a:lnTo>
                  <a:lnTo>
                    <a:pt x="9" y="354"/>
                  </a:lnTo>
                  <a:lnTo>
                    <a:pt x="21" y="340"/>
                  </a:lnTo>
                  <a:lnTo>
                    <a:pt x="35" y="329"/>
                  </a:lnTo>
                  <a:lnTo>
                    <a:pt x="52" y="322"/>
                  </a:lnTo>
                  <a:lnTo>
                    <a:pt x="70" y="320"/>
                  </a:lnTo>
                  <a:lnTo>
                    <a:pt x="326" y="320"/>
                  </a:lnTo>
                  <a:lnTo>
                    <a:pt x="3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" name="Freeform 517"/>
            <p:cNvSpPr>
              <a:spLocks/>
            </p:cNvSpPr>
            <p:nvPr/>
          </p:nvSpPr>
          <p:spPr bwMode="auto">
            <a:xfrm>
              <a:off x="7915275" y="3957638"/>
              <a:ext cx="112713" cy="19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7" y="0"/>
                </a:cxn>
                <a:cxn ang="0">
                  <a:pos x="940" y="3"/>
                </a:cxn>
                <a:cxn ang="0">
                  <a:pos x="959" y="11"/>
                </a:cxn>
                <a:cxn ang="0">
                  <a:pos x="975" y="25"/>
                </a:cxn>
                <a:cxn ang="0">
                  <a:pos x="989" y="41"/>
                </a:cxn>
                <a:cxn ang="0">
                  <a:pos x="997" y="61"/>
                </a:cxn>
                <a:cxn ang="0">
                  <a:pos x="1000" y="83"/>
                </a:cxn>
                <a:cxn ang="0">
                  <a:pos x="997" y="104"/>
                </a:cxn>
                <a:cxn ang="0">
                  <a:pos x="989" y="125"/>
                </a:cxn>
                <a:cxn ang="0">
                  <a:pos x="975" y="141"/>
                </a:cxn>
                <a:cxn ang="0">
                  <a:pos x="959" y="154"/>
                </a:cxn>
                <a:cxn ang="0">
                  <a:pos x="940" y="162"/>
                </a:cxn>
                <a:cxn ang="0">
                  <a:pos x="917" y="165"/>
                </a:cxn>
                <a:cxn ang="0">
                  <a:pos x="0" y="165"/>
                </a:cxn>
                <a:cxn ang="0">
                  <a:pos x="0" y="0"/>
                </a:cxn>
              </a:cxnLst>
              <a:rect l="0" t="0" r="r" b="b"/>
              <a:pathLst>
                <a:path w="1000" h="165">
                  <a:moveTo>
                    <a:pt x="0" y="0"/>
                  </a:moveTo>
                  <a:lnTo>
                    <a:pt x="917" y="0"/>
                  </a:lnTo>
                  <a:lnTo>
                    <a:pt x="940" y="3"/>
                  </a:lnTo>
                  <a:lnTo>
                    <a:pt x="959" y="11"/>
                  </a:lnTo>
                  <a:lnTo>
                    <a:pt x="975" y="25"/>
                  </a:lnTo>
                  <a:lnTo>
                    <a:pt x="989" y="41"/>
                  </a:lnTo>
                  <a:lnTo>
                    <a:pt x="997" y="61"/>
                  </a:lnTo>
                  <a:lnTo>
                    <a:pt x="1000" y="83"/>
                  </a:lnTo>
                  <a:lnTo>
                    <a:pt x="997" y="104"/>
                  </a:lnTo>
                  <a:lnTo>
                    <a:pt x="989" y="125"/>
                  </a:lnTo>
                  <a:lnTo>
                    <a:pt x="975" y="141"/>
                  </a:lnTo>
                  <a:lnTo>
                    <a:pt x="959" y="154"/>
                  </a:lnTo>
                  <a:lnTo>
                    <a:pt x="940" y="162"/>
                  </a:lnTo>
                  <a:lnTo>
                    <a:pt x="917" y="165"/>
                  </a:lnTo>
                  <a:lnTo>
                    <a:pt x="0" y="16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" name="Freeform 518"/>
            <p:cNvSpPr>
              <a:spLocks/>
            </p:cNvSpPr>
            <p:nvPr/>
          </p:nvSpPr>
          <p:spPr bwMode="auto">
            <a:xfrm>
              <a:off x="7681913" y="3957638"/>
              <a:ext cx="112713" cy="1905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1000" y="0"/>
                </a:cxn>
                <a:cxn ang="0">
                  <a:pos x="1000" y="165"/>
                </a:cxn>
                <a:cxn ang="0">
                  <a:pos x="82" y="165"/>
                </a:cxn>
                <a:cxn ang="0">
                  <a:pos x="60" y="162"/>
                </a:cxn>
                <a:cxn ang="0">
                  <a:pos x="41" y="154"/>
                </a:cxn>
                <a:cxn ang="0">
                  <a:pos x="24" y="141"/>
                </a:cxn>
                <a:cxn ang="0">
                  <a:pos x="11" y="125"/>
                </a:cxn>
                <a:cxn ang="0">
                  <a:pos x="3" y="104"/>
                </a:cxn>
                <a:cxn ang="0">
                  <a:pos x="0" y="83"/>
                </a:cxn>
                <a:cxn ang="0">
                  <a:pos x="3" y="61"/>
                </a:cxn>
                <a:cxn ang="0">
                  <a:pos x="11" y="41"/>
                </a:cxn>
                <a:cxn ang="0">
                  <a:pos x="24" y="25"/>
                </a:cxn>
                <a:cxn ang="0">
                  <a:pos x="41" y="11"/>
                </a:cxn>
                <a:cxn ang="0">
                  <a:pos x="60" y="3"/>
                </a:cxn>
                <a:cxn ang="0">
                  <a:pos x="82" y="0"/>
                </a:cxn>
              </a:cxnLst>
              <a:rect l="0" t="0" r="r" b="b"/>
              <a:pathLst>
                <a:path w="1000" h="165">
                  <a:moveTo>
                    <a:pt x="82" y="0"/>
                  </a:moveTo>
                  <a:lnTo>
                    <a:pt x="1000" y="0"/>
                  </a:lnTo>
                  <a:lnTo>
                    <a:pt x="1000" y="165"/>
                  </a:lnTo>
                  <a:lnTo>
                    <a:pt x="82" y="165"/>
                  </a:lnTo>
                  <a:lnTo>
                    <a:pt x="60" y="162"/>
                  </a:lnTo>
                  <a:lnTo>
                    <a:pt x="41" y="154"/>
                  </a:lnTo>
                  <a:lnTo>
                    <a:pt x="24" y="141"/>
                  </a:lnTo>
                  <a:lnTo>
                    <a:pt x="11" y="125"/>
                  </a:lnTo>
                  <a:lnTo>
                    <a:pt x="3" y="104"/>
                  </a:lnTo>
                  <a:lnTo>
                    <a:pt x="0" y="83"/>
                  </a:lnTo>
                  <a:lnTo>
                    <a:pt x="3" y="61"/>
                  </a:lnTo>
                  <a:lnTo>
                    <a:pt x="11" y="41"/>
                  </a:lnTo>
                  <a:lnTo>
                    <a:pt x="24" y="25"/>
                  </a:lnTo>
                  <a:lnTo>
                    <a:pt x="41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12" name="Gruppieren 111"/>
          <p:cNvGrpSpPr/>
          <p:nvPr/>
        </p:nvGrpSpPr>
        <p:grpSpPr>
          <a:xfrm>
            <a:off x="4902396" y="5013176"/>
            <a:ext cx="383313" cy="360040"/>
            <a:chOff x="467544" y="1484784"/>
            <a:chExt cx="280816" cy="263766"/>
          </a:xfrm>
        </p:grpSpPr>
        <p:sp>
          <p:nvSpPr>
            <p:cNvPr id="84" name="Freeform 536"/>
            <p:cNvSpPr>
              <a:spLocks/>
            </p:cNvSpPr>
            <p:nvPr/>
          </p:nvSpPr>
          <p:spPr bwMode="auto">
            <a:xfrm>
              <a:off x="538751" y="1484784"/>
              <a:ext cx="137400" cy="136396"/>
            </a:xfrm>
            <a:custGeom>
              <a:avLst/>
              <a:gdLst/>
              <a:ahLst/>
              <a:cxnLst>
                <a:cxn ang="0">
                  <a:pos x="892" y="3"/>
                </a:cxn>
                <a:cxn ang="0">
                  <a:pos x="1027" y="27"/>
                </a:cxn>
                <a:cxn ang="0">
                  <a:pos x="1156" y="71"/>
                </a:cxn>
                <a:cxn ang="0">
                  <a:pos x="1273" y="136"/>
                </a:cxn>
                <a:cxn ang="0">
                  <a:pos x="1377" y="217"/>
                </a:cxn>
                <a:cxn ang="0">
                  <a:pos x="1467" y="315"/>
                </a:cxn>
                <a:cxn ang="0">
                  <a:pos x="1541" y="426"/>
                </a:cxn>
                <a:cxn ang="0">
                  <a:pos x="1596" y="548"/>
                </a:cxn>
                <a:cxn ang="0">
                  <a:pos x="1629" y="680"/>
                </a:cxn>
                <a:cxn ang="0">
                  <a:pos x="1641" y="820"/>
                </a:cxn>
                <a:cxn ang="0">
                  <a:pos x="1629" y="959"/>
                </a:cxn>
                <a:cxn ang="0">
                  <a:pos x="1596" y="1092"/>
                </a:cxn>
                <a:cxn ang="0">
                  <a:pos x="1541" y="1215"/>
                </a:cxn>
                <a:cxn ang="0">
                  <a:pos x="1467" y="1326"/>
                </a:cxn>
                <a:cxn ang="0">
                  <a:pos x="1377" y="1423"/>
                </a:cxn>
                <a:cxn ang="0">
                  <a:pos x="1273" y="1505"/>
                </a:cxn>
                <a:cxn ang="0">
                  <a:pos x="1156" y="1569"/>
                </a:cxn>
                <a:cxn ang="0">
                  <a:pos x="1027" y="1614"/>
                </a:cxn>
                <a:cxn ang="0">
                  <a:pos x="892" y="1638"/>
                </a:cxn>
                <a:cxn ang="0">
                  <a:pos x="749" y="1638"/>
                </a:cxn>
                <a:cxn ang="0">
                  <a:pos x="614" y="1614"/>
                </a:cxn>
                <a:cxn ang="0">
                  <a:pos x="485" y="1569"/>
                </a:cxn>
                <a:cxn ang="0">
                  <a:pos x="368" y="1505"/>
                </a:cxn>
                <a:cxn ang="0">
                  <a:pos x="264" y="1423"/>
                </a:cxn>
                <a:cxn ang="0">
                  <a:pos x="174" y="1326"/>
                </a:cxn>
                <a:cxn ang="0">
                  <a:pos x="100" y="1215"/>
                </a:cxn>
                <a:cxn ang="0">
                  <a:pos x="45" y="1092"/>
                </a:cxn>
                <a:cxn ang="0">
                  <a:pos x="12" y="959"/>
                </a:cxn>
                <a:cxn ang="0">
                  <a:pos x="0" y="820"/>
                </a:cxn>
                <a:cxn ang="0">
                  <a:pos x="12" y="680"/>
                </a:cxn>
                <a:cxn ang="0">
                  <a:pos x="45" y="548"/>
                </a:cxn>
                <a:cxn ang="0">
                  <a:pos x="100" y="426"/>
                </a:cxn>
                <a:cxn ang="0">
                  <a:pos x="174" y="315"/>
                </a:cxn>
                <a:cxn ang="0">
                  <a:pos x="264" y="217"/>
                </a:cxn>
                <a:cxn ang="0">
                  <a:pos x="368" y="136"/>
                </a:cxn>
                <a:cxn ang="0">
                  <a:pos x="485" y="71"/>
                </a:cxn>
                <a:cxn ang="0">
                  <a:pos x="614" y="27"/>
                </a:cxn>
                <a:cxn ang="0">
                  <a:pos x="749" y="3"/>
                </a:cxn>
              </a:cxnLst>
              <a:rect l="0" t="0" r="r" b="b"/>
              <a:pathLst>
                <a:path w="1641" h="1641">
                  <a:moveTo>
                    <a:pt x="820" y="0"/>
                  </a:moveTo>
                  <a:lnTo>
                    <a:pt x="892" y="3"/>
                  </a:lnTo>
                  <a:lnTo>
                    <a:pt x="960" y="12"/>
                  </a:lnTo>
                  <a:lnTo>
                    <a:pt x="1027" y="27"/>
                  </a:lnTo>
                  <a:lnTo>
                    <a:pt x="1092" y="46"/>
                  </a:lnTo>
                  <a:lnTo>
                    <a:pt x="1156" y="71"/>
                  </a:lnTo>
                  <a:lnTo>
                    <a:pt x="1216" y="101"/>
                  </a:lnTo>
                  <a:lnTo>
                    <a:pt x="1273" y="136"/>
                  </a:lnTo>
                  <a:lnTo>
                    <a:pt x="1327" y="174"/>
                  </a:lnTo>
                  <a:lnTo>
                    <a:pt x="1377" y="217"/>
                  </a:lnTo>
                  <a:lnTo>
                    <a:pt x="1423" y="264"/>
                  </a:lnTo>
                  <a:lnTo>
                    <a:pt x="1467" y="315"/>
                  </a:lnTo>
                  <a:lnTo>
                    <a:pt x="1506" y="369"/>
                  </a:lnTo>
                  <a:lnTo>
                    <a:pt x="1541" y="426"/>
                  </a:lnTo>
                  <a:lnTo>
                    <a:pt x="1570" y="486"/>
                  </a:lnTo>
                  <a:lnTo>
                    <a:pt x="1596" y="548"/>
                  </a:lnTo>
                  <a:lnTo>
                    <a:pt x="1615" y="613"/>
                  </a:lnTo>
                  <a:lnTo>
                    <a:pt x="1629" y="680"/>
                  </a:lnTo>
                  <a:lnTo>
                    <a:pt x="1638" y="750"/>
                  </a:lnTo>
                  <a:lnTo>
                    <a:pt x="1641" y="820"/>
                  </a:lnTo>
                  <a:lnTo>
                    <a:pt x="1638" y="891"/>
                  </a:lnTo>
                  <a:lnTo>
                    <a:pt x="1629" y="959"/>
                  </a:lnTo>
                  <a:lnTo>
                    <a:pt x="1615" y="1027"/>
                  </a:lnTo>
                  <a:lnTo>
                    <a:pt x="1596" y="1092"/>
                  </a:lnTo>
                  <a:lnTo>
                    <a:pt x="1570" y="1155"/>
                  </a:lnTo>
                  <a:lnTo>
                    <a:pt x="1541" y="1215"/>
                  </a:lnTo>
                  <a:lnTo>
                    <a:pt x="1506" y="1272"/>
                  </a:lnTo>
                  <a:lnTo>
                    <a:pt x="1467" y="1326"/>
                  </a:lnTo>
                  <a:lnTo>
                    <a:pt x="1423" y="1376"/>
                  </a:lnTo>
                  <a:lnTo>
                    <a:pt x="1377" y="1423"/>
                  </a:lnTo>
                  <a:lnTo>
                    <a:pt x="1327" y="1466"/>
                  </a:lnTo>
                  <a:lnTo>
                    <a:pt x="1273" y="1505"/>
                  </a:lnTo>
                  <a:lnTo>
                    <a:pt x="1216" y="1540"/>
                  </a:lnTo>
                  <a:lnTo>
                    <a:pt x="1156" y="1569"/>
                  </a:lnTo>
                  <a:lnTo>
                    <a:pt x="1092" y="1595"/>
                  </a:lnTo>
                  <a:lnTo>
                    <a:pt x="1027" y="1614"/>
                  </a:lnTo>
                  <a:lnTo>
                    <a:pt x="960" y="1628"/>
                  </a:lnTo>
                  <a:lnTo>
                    <a:pt x="892" y="1638"/>
                  </a:lnTo>
                  <a:lnTo>
                    <a:pt x="820" y="1641"/>
                  </a:lnTo>
                  <a:lnTo>
                    <a:pt x="749" y="1638"/>
                  </a:lnTo>
                  <a:lnTo>
                    <a:pt x="681" y="1628"/>
                  </a:lnTo>
                  <a:lnTo>
                    <a:pt x="614" y="1614"/>
                  </a:lnTo>
                  <a:lnTo>
                    <a:pt x="549" y="1595"/>
                  </a:lnTo>
                  <a:lnTo>
                    <a:pt x="485" y="1569"/>
                  </a:lnTo>
                  <a:lnTo>
                    <a:pt x="425" y="1540"/>
                  </a:lnTo>
                  <a:lnTo>
                    <a:pt x="368" y="1505"/>
                  </a:lnTo>
                  <a:lnTo>
                    <a:pt x="314" y="1466"/>
                  </a:lnTo>
                  <a:lnTo>
                    <a:pt x="264" y="1423"/>
                  </a:lnTo>
                  <a:lnTo>
                    <a:pt x="218" y="1376"/>
                  </a:lnTo>
                  <a:lnTo>
                    <a:pt x="174" y="1326"/>
                  </a:lnTo>
                  <a:lnTo>
                    <a:pt x="135" y="1272"/>
                  </a:lnTo>
                  <a:lnTo>
                    <a:pt x="100" y="1215"/>
                  </a:lnTo>
                  <a:lnTo>
                    <a:pt x="71" y="1155"/>
                  </a:lnTo>
                  <a:lnTo>
                    <a:pt x="45" y="1092"/>
                  </a:lnTo>
                  <a:lnTo>
                    <a:pt x="26" y="1027"/>
                  </a:lnTo>
                  <a:lnTo>
                    <a:pt x="12" y="959"/>
                  </a:lnTo>
                  <a:lnTo>
                    <a:pt x="3" y="891"/>
                  </a:lnTo>
                  <a:lnTo>
                    <a:pt x="0" y="820"/>
                  </a:lnTo>
                  <a:lnTo>
                    <a:pt x="3" y="750"/>
                  </a:lnTo>
                  <a:lnTo>
                    <a:pt x="12" y="680"/>
                  </a:lnTo>
                  <a:lnTo>
                    <a:pt x="26" y="613"/>
                  </a:lnTo>
                  <a:lnTo>
                    <a:pt x="45" y="548"/>
                  </a:lnTo>
                  <a:lnTo>
                    <a:pt x="71" y="486"/>
                  </a:lnTo>
                  <a:lnTo>
                    <a:pt x="100" y="426"/>
                  </a:lnTo>
                  <a:lnTo>
                    <a:pt x="135" y="369"/>
                  </a:lnTo>
                  <a:lnTo>
                    <a:pt x="174" y="315"/>
                  </a:lnTo>
                  <a:lnTo>
                    <a:pt x="218" y="264"/>
                  </a:lnTo>
                  <a:lnTo>
                    <a:pt x="264" y="217"/>
                  </a:lnTo>
                  <a:lnTo>
                    <a:pt x="314" y="174"/>
                  </a:lnTo>
                  <a:lnTo>
                    <a:pt x="368" y="136"/>
                  </a:lnTo>
                  <a:lnTo>
                    <a:pt x="425" y="101"/>
                  </a:lnTo>
                  <a:lnTo>
                    <a:pt x="485" y="71"/>
                  </a:lnTo>
                  <a:lnTo>
                    <a:pt x="549" y="46"/>
                  </a:lnTo>
                  <a:lnTo>
                    <a:pt x="614" y="27"/>
                  </a:lnTo>
                  <a:lnTo>
                    <a:pt x="681" y="12"/>
                  </a:lnTo>
                  <a:lnTo>
                    <a:pt x="749" y="3"/>
                  </a:lnTo>
                  <a:lnTo>
                    <a:pt x="82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" name="Freeform 537"/>
            <p:cNvSpPr>
              <a:spLocks/>
            </p:cNvSpPr>
            <p:nvPr/>
          </p:nvSpPr>
          <p:spPr bwMode="auto">
            <a:xfrm>
              <a:off x="467544" y="1625192"/>
              <a:ext cx="280816" cy="123358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1677" y="564"/>
                </a:cxn>
                <a:cxn ang="0">
                  <a:pos x="2171" y="0"/>
                </a:cxn>
                <a:cxn ang="0">
                  <a:pos x="2261" y="34"/>
                </a:cxn>
                <a:cxn ang="0">
                  <a:pos x="2348" y="73"/>
                </a:cxn>
                <a:cxn ang="0">
                  <a:pos x="2432" y="115"/>
                </a:cxn>
                <a:cxn ang="0">
                  <a:pos x="2515" y="164"/>
                </a:cxn>
                <a:cxn ang="0">
                  <a:pos x="2594" y="218"/>
                </a:cxn>
                <a:cxn ang="0">
                  <a:pos x="2670" y="276"/>
                </a:cxn>
                <a:cxn ang="0">
                  <a:pos x="2744" y="338"/>
                </a:cxn>
                <a:cxn ang="0">
                  <a:pos x="2814" y="406"/>
                </a:cxn>
                <a:cxn ang="0">
                  <a:pos x="2881" y="476"/>
                </a:cxn>
                <a:cxn ang="0">
                  <a:pos x="2945" y="551"/>
                </a:cxn>
                <a:cxn ang="0">
                  <a:pos x="3005" y="630"/>
                </a:cxn>
                <a:cxn ang="0">
                  <a:pos x="3061" y="711"/>
                </a:cxn>
                <a:cxn ang="0">
                  <a:pos x="3114" y="798"/>
                </a:cxn>
                <a:cxn ang="0">
                  <a:pos x="3161" y="886"/>
                </a:cxn>
                <a:cxn ang="0">
                  <a:pos x="3205" y="978"/>
                </a:cxn>
                <a:cxn ang="0">
                  <a:pos x="3244" y="1073"/>
                </a:cxn>
                <a:cxn ang="0">
                  <a:pos x="3280" y="1170"/>
                </a:cxn>
                <a:cxn ang="0">
                  <a:pos x="3309" y="1270"/>
                </a:cxn>
                <a:cxn ang="0">
                  <a:pos x="3335" y="1373"/>
                </a:cxn>
                <a:cxn ang="0">
                  <a:pos x="3355" y="1478"/>
                </a:cxn>
                <a:cxn ang="0">
                  <a:pos x="0" y="1478"/>
                </a:cxn>
                <a:cxn ang="0">
                  <a:pos x="20" y="1373"/>
                </a:cxn>
                <a:cxn ang="0">
                  <a:pos x="46" y="1270"/>
                </a:cxn>
                <a:cxn ang="0">
                  <a:pos x="76" y="1170"/>
                </a:cxn>
                <a:cxn ang="0">
                  <a:pos x="111" y="1073"/>
                </a:cxn>
                <a:cxn ang="0">
                  <a:pos x="151" y="978"/>
                </a:cxn>
                <a:cxn ang="0">
                  <a:pos x="195" y="886"/>
                </a:cxn>
                <a:cxn ang="0">
                  <a:pos x="242" y="798"/>
                </a:cxn>
                <a:cxn ang="0">
                  <a:pos x="294" y="711"/>
                </a:cxn>
                <a:cxn ang="0">
                  <a:pos x="350" y="630"/>
                </a:cxn>
                <a:cxn ang="0">
                  <a:pos x="410" y="551"/>
                </a:cxn>
                <a:cxn ang="0">
                  <a:pos x="474" y="476"/>
                </a:cxn>
                <a:cxn ang="0">
                  <a:pos x="541" y="406"/>
                </a:cxn>
                <a:cxn ang="0">
                  <a:pos x="611" y="338"/>
                </a:cxn>
                <a:cxn ang="0">
                  <a:pos x="684" y="276"/>
                </a:cxn>
                <a:cxn ang="0">
                  <a:pos x="761" y="218"/>
                </a:cxn>
                <a:cxn ang="0">
                  <a:pos x="840" y="164"/>
                </a:cxn>
                <a:cxn ang="0">
                  <a:pos x="923" y="115"/>
                </a:cxn>
                <a:cxn ang="0">
                  <a:pos x="1007" y="73"/>
                </a:cxn>
                <a:cxn ang="0">
                  <a:pos x="1094" y="34"/>
                </a:cxn>
                <a:cxn ang="0">
                  <a:pos x="1183" y="0"/>
                </a:cxn>
              </a:cxnLst>
              <a:rect l="0" t="0" r="r" b="b"/>
              <a:pathLst>
                <a:path w="3355" h="1478">
                  <a:moveTo>
                    <a:pt x="1183" y="0"/>
                  </a:moveTo>
                  <a:lnTo>
                    <a:pt x="1677" y="564"/>
                  </a:lnTo>
                  <a:lnTo>
                    <a:pt x="2171" y="0"/>
                  </a:lnTo>
                  <a:lnTo>
                    <a:pt x="2261" y="34"/>
                  </a:lnTo>
                  <a:lnTo>
                    <a:pt x="2348" y="73"/>
                  </a:lnTo>
                  <a:lnTo>
                    <a:pt x="2432" y="115"/>
                  </a:lnTo>
                  <a:lnTo>
                    <a:pt x="2515" y="164"/>
                  </a:lnTo>
                  <a:lnTo>
                    <a:pt x="2594" y="218"/>
                  </a:lnTo>
                  <a:lnTo>
                    <a:pt x="2670" y="276"/>
                  </a:lnTo>
                  <a:lnTo>
                    <a:pt x="2744" y="338"/>
                  </a:lnTo>
                  <a:lnTo>
                    <a:pt x="2814" y="406"/>
                  </a:lnTo>
                  <a:lnTo>
                    <a:pt x="2881" y="476"/>
                  </a:lnTo>
                  <a:lnTo>
                    <a:pt x="2945" y="551"/>
                  </a:lnTo>
                  <a:lnTo>
                    <a:pt x="3005" y="630"/>
                  </a:lnTo>
                  <a:lnTo>
                    <a:pt x="3061" y="711"/>
                  </a:lnTo>
                  <a:lnTo>
                    <a:pt x="3114" y="798"/>
                  </a:lnTo>
                  <a:lnTo>
                    <a:pt x="3161" y="886"/>
                  </a:lnTo>
                  <a:lnTo>
                    <a:pt x="3205" y="978"/>
                  </a:lnTo>
                  <a:lnTo>
                    <a:pt x="3244" y="1073"/>
                  </a:lnTo>
                  <a:lnTo>
                    <a:pt x="3280" y="1170"/>
                  </a:lnTo>
                  <a:lnTo>
                    <a:pt x="3309" y="1270"/>
                  </a:lnTo>
                  <a:lnTo>
                    <a:pt x="3335" y="1373"/>
                  </a:lnTo>
                  <a:lnTo>
                    <a:pt x="3355" y="1478"/>
                  </a:lnTo>
                  <a:lnTo>
                    <a:pt x="0" y="1478"/>
                  </a:lnTo>
                  <a:lnTo>
                    <a:pt x="20" y="1373"/>
                  </a:lnTo>
                  <a:lnTo>
                    <a:pt x="46" y="1270"/>
                  </a:lnTo>
                  <a:lnTo>
                    <a:pt x="76" y="1170"/>
                  </a:lnTo>
                  <a:lnTo>
                    <a:pt x="111" y="1073"/>
                  </a:lnTo>
                  <a:lnTo>
                    <a:pt x="151" y="978"/>
                  </a:lnTo>
                  <a:lnTo>
                    <a:pt x="195" y="886"/>
                  </a:lnTo>
                  <a:lnTo>
                    <a:pt x="242" y="798"/>
                  </a:lnTo>
                  <a:lnTo>
                    <a:pt x="294" y="711"/>
                  </a:lnTo>
                  <a:lnTo>
                    <a:pt x="350" y="630"/>
                  </a:lnTo>
                  <a:lnTo>
                    <a:pt x="410" y="551"/>
                  </a:lnTo>
                  <a:lnTo>
                    <a:pt x="474" y="476"/>
                  </a:lnTo>
                  <a:lnTo>
                    <a:pt x="541" y="406"/>
                  </a:lnTo>
                  <a:lnTo>
                    <a:pt x="611" y="338"/>
                  </a:lnTo>
                  <a:lnTo>
                    <a:pt x="684" y="276"/>
                  </a:lnTo>
                  <a:lnTo>
                    <a:pt x="761" y="218"/>
                  </a:lnTo>
                  <a:lnTo>
                    <a:pt x="840" y="164"/>
                  </a:lnTo>
                  <a:lnTo>
                    <a:pt x="923" y="115"/>
                  </a:lnTo>
                  <a:lnTo>
                    <a:pt x="1007" y="73"/>
                  </a:lnTo>
                  <a:lnTo>
                    <a:pt x="1094" y="34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86" name="Freeform 7"/>
          <p:cNvSpPr>
            <a:spLocks noEditPoints="1"/>
          </p:cNvSpPr>
          <p:nvPr/>
        </p:nvSpPr>
        <p:spPr bwMode="auto">
          <a:xfrm>
            <a:off x="2674292" y="5013176"/>
            <a:ext cx="368300" cy="342900"/>
          </a:xfrm>
          <a:custGeom>
            <a:avLst/>
            <a:gdLst/>
            <a:ahLst/>
            <a:cxnLst>
              <a:cxn ang="0">
                <a:pos x="3457" y="2967"/>
              </a:cxn>
              <a:cxn ang="0">
                <a:pos x="3457" y="3086"/>
              </a:cxn>
              <a:cxn ang="0">
                <a:pos x="2360" y="2932"/>
              </a:cxn>
              <a:cxn ang="0">
                <a:pos x="54" y="3111"/>
              </a:cxn>
              <a:cxn ang="0">
                <a:pos x="2" y="3004"/>
              </a:cxn>
              <a:cxn ang="0">
                <a:pos x="96" y="2932"/>
              </a:cxn>
              <a:cxn ang="0">
                <a:pos x="2175" y="2830"/>
              </a:cxn>
              <a:cxn ang="0">
                <a:pos x="2212" y="3175"/>
              </a:cxn>
              <a:cxn ang="0">
                <a:pos x="1344" y="3234"/>
              </a:cxn>
              <a:cxn ang="0">
                <a:pos x="1263" y="3154"/>
              </a:cxn>
              <a:cxn ang="0">
                <a:pos x="1323" y="2821"/>
              </a:cxn>
              <a:cxn ang="0">
                <a:pos x="2791" y="929"/>
              </a:cxn>
              <a:cxn ang="0">
                <a:pos x="2907" y="1018"/>
              </a:cxn>
              <a:cxn ang="0">
                <a:pos x="2889" y="1167"/>
              </a:cxn>
              <a:cxn ang="0">
                <a:pos x="2758" y="1219"/>
              </a:cxn>
              <a:cxn ang="0">
                <a:pos x="2569" y="1306"/>
              </a:cxn>
              <a:cxn ang="0">
                <a:pos x="2926" y="1262"/>
              </a:cxn>
              <a:cxn ang="0">
                <a:pos x="3012" y="1105"/>
              </a:cxn>
              <a:cxn ang="0">
                <a:pos x="2972" y="930"/>
              </a:cxn>
              <a:cxn ang="0">
                <a:pos x="2822" y="846"/>
              </a:cxn>
              <a:cxn ang="0">
                <a:pos x="2021" y="929"/>
              </a:cxn>
              <a:cxn ang="0">
                <a:pos x="1791" y="840"/>
              </a:cxn>
              <a:cxn ang="0">
                <a:pos x="1703" y="1176"/>
              </a:cxn>
              <a:cxn ang="0">
                <a:pos x="795" y="827"/>
              </a:cxn>
              <a:cxn ang="0">
                <a:pos x="592" y="902"/>
              </a:cxn>
              <a:cxn ang="0">
                <a:pos x="524" y="1052"/>
              </a:cxn>
              <a:cxn ang="0">
                <a:pos x="584" y="1192"/>
              </a:cxn>
              <a:cxn ang="0">
                <a:pos x="791" y="1262"/>
              </a:cxn>
              <a:cxn ang="0">
                <a:pos x="965" y="1333"/>
              </a:cxn>
              <a:cxn ang="0">
                <a:pos x="972" y="1445"/>
              </a:cxn>
              <a:cxn ang="0">
                <a:pos x="855" y="1522"/>
              </a:cxn>
              <a:cxn ang="0">
                <a:pos x="670" y="1494"/>
              </a:cxn>
              <a:cxn ang="0">
                <a:pos x="598" y="1382"/>
              </a:cxn>
              <a:cxn ang="0">
                <a:pos x="535" y="1490"/>
              </a:cxn>
              <a:cxn ang="0">
                <a:pos x="712" y="1606"/>
              </a:cxn>
              <a:cxn ang="0">
                <a:pos x="948" y="1585"/>
              </a:cxn>
              <a:cxn ang="0">
                <a:pos x="1065" y="1475"/>
              </a:cxn>
              <a:cxn ang="0">
                <a:pos x="1063" y="1295"/>
              </a:cxn>
              <a:cxn ang="0">
                <a:pos x="906" y="1183"/>
              </a:cxn>
              <a:cxn ang="0">
                <a:pos x="679" y="1137"/>
              </a:cxn>
              <a:cxn ang="0">
                <a:pos x="624" y="1050"/>
              </a:cxn>
              <a:cxn ang="0">
                <a:pos x="695" y="937"/>
              </a:cxn>
              <a:cxn ang="0">
                <a:pos x="850" y="921"/>
              </a:cxn>
              <a:cxn ang="0">
                <a:pos x="956" y="1010"/>
              </a:cxn>
              <a:cxn ang="0">
                <a:pos x="1041" y="958"/>
              </a:cxn>
              <a:cxn ang="0">
                <a:pos x="869" y="835"/>
              </a:cxn>
              <a:cxn ang="0">
                <a:pos x="1056" y="12"/>
              </a:cxn>
              <a:cxn ang="0">
                <a:pos x="1202" y="155"/>
              </a:cxn>
              <a:cxn ang="0">
                <a:pos x="3116" y="311"/>
              </a:cxn>
              <a:cxn ang="0">
                <a:pos x="3262" y="453"/>
              </a:cxn>
              <a:cxn ang="0">
                <a:pos x="3247" y="2095"/>
              </a:cxn>
              <a:cxn ang="0">
                <a:pos x="3081" y="2214"/>
              </a:cxn>
              <a:cxn ang="0">
                <a:pos x="268" y="2173"/>
              </a:cxn>
              <a:cxn ang="0">
                <a:pos x="174" y="1991"/>
              </a:cxn>
              <a:cxn ang="0">
                <a:pos x="241" y="66"/>
              </a:cxn>
            </a:cxnLst>
            <a:rect l="0" t="0" r="r" b="b"/>
            <a:pathLst>
              <a:path w="3478" h="3234">
                <a:moveTo>
                  <a:pt x="2360" y="2932"/>
                </a:moveTo>
                <a:lnTo>
                  <a:pt x="3382" y="2932"/>
                </a:lnTo>
                <a:lnTo>
                  <a:pt x="3405" y="2934"/>
                </a:lnTo>
                <a:lnTo>
                  <a:pt x="3425" y="2941"/>
                </a:lnTo>
                <a:lnTo>
                  <a:pt x="3442" y="2953"/>
                </a:lnTo>
                <a:lnTo>
                  <a:pt x="3457" y="2967"/>
                </a:lnTo>
                <a:lnTo>
                  <a:pt x="3469" y="2984"/>
                </a:lnTo>
                <a:lnTo>
                  <a:pt x="3476" y="3004"/>
                </a:lnTo>
                <a:lnTo>
                  <a:pt x="3478" y="3026"/>
                </a:lnTo>
                <a:lnTo>
                  <a:pt x="3476" y="3048"/>
                </a:lnTo>
                <a:lnTo>
                  <a:pt x="3469" y="3068"/>
                </a:lnTo>
                <a:lnTo>
                  <a:pt x="3457" y="3086"/>
                </a:lnTo>
                <a:lnTo>
                  <a:pt x="3442" y="3100"/>
                </a:lnTo>
                <a:lnTo>
                  <a:pt x="3425" y="3111"/>
                </a:lnTo>
                <a:lnTo>
                  <a:pt x="3405" y="3118"/>
                </a:lnTo>
                <a:lnTo>
                  <a:pt x="3382" y="3121"/>
                </a:lnTo>
                <a:lnTo>
                  <a:pt x="2360" y="3121"/>
                </a:lnTo>
                <a:lnTo>
                  <a:pt x="2360" y="2932"/>
                </a:lnTo>
                <a:close/>
                <a:moveTo>
                  <a:pt x="96" y="2932"/>
                </a:moveTo>
                <a:lnTo>
                  <a:pt x="1118" y="2932"/>
                </a:lnTo>
                <a:lnTo>
                  <a:pt x="1118" y="3121"/>
                </a:lnTo>
                <a:lnTo>
                  <a:pt x="96" y="3121"/>
                </a:lnTo>
                <a:lnTo>
                  <a:pt x="74" y="3118"/>
                </a:lnTo>
                <a:lnTo>
                  <a:pt x="54" y="3111"/>
                </a:lnTo>
                <a:lnTo>
                  <a:pt x="36" y="3100"/>
                </a:lnTo>
                <a:lnTo>
                  <a:pt x="21" y="3086"/>
                </a:lnTo>
                <a:lnTo>
                  <a:pt x="10" y="3068"/>
                </a:lnTo>
                <a:lnTo>
                  <a:pt x="2" y="3048"/>
                </a:lnTo>
                <a:lnTo>
                  <a:pt x="0" y="3026"/>
                </a:lnTo>
                <a:lnTo>
                  <a:pt x="2" y="3004"/>
                </a:lnTo>
                <a:lnTo>
                  <a:pt x="10" y="2984"/>
                </a:lnTo>
                <a:lnTo>
                  <a:pt x="21" y="2967"/>
                </a:lnTo>
                <a:lnTo>
                  <a:pt x="36" y="2953"/>
                </a:lnTo>
                <a:lnTo>
                  <a:pt x="54" y="2941"/>
                </a:lnTo>
                <a:lnTo>
                  <a:pt x="74" y="2934"/>
                </a:lnTo>
                <a:lnTo>
                  <a:pt x="96" y="2932"/>
                </a:lnTo>
                <a:close/>
                <a:moveTo>
                  <a:pt x="1643" y="2451"/>
                </a:moveTo>
                <a:lnTo>
                  <a:pt x="1836" y="2451"/>
                </a:lnTo>
                <a:lnTo>
                  <a:pt x="1836" y="2818"/>
                </a:lnTo>
                <a:lnTo>
                  <a:pt x="2134" y="2818"/>
                </a:lnTo>
                <a:lnTo>
                  <a:pt x="2155" y="2821"/>
                </a:lnTo>
                <a:lnTo>
                  <a:pt x="2175" y="2830"/>
                </a:lnTo>
                <a:lnTo>
                  <a:pt x="2191" y="2842"/>
                </a:lnTo>
                <a:lnTo>
                  <a:pt x="2204" y="2858"/>
                </a:lnTo>
                <a:lnTo>
                  <a:pt x="2212" y="2878"/>
                </a:lnTo>
                <a:lnTo>
                  <a:pt x="2216" y="2898"/>
                </a:lnTo>
                <a:lnTo>
                  <a:pt x="2216" y="3154"/>
                </a:lnTo>
                <a:lnTo>
                  <a:pt x="2212" y="3175"/>
                </a:lnTo>
                <a:lnTo>
                  <a:pt x="2204" y="3194"/>
                </a:lnTo>
                <a:lnTo>
                  <a:pt x="2191" y="3210"/>
                </a:lnTo>
                <a:lnTo>
                  <a:pt x="2175" y="3224"/>
                </a:lnTo>
                <a:lnTo>
                  <a:pt x="2155" y="3231"/>
                </a:lnTo>
                <a:lnTo>
                  <a:pt x="2134" y="3234"/>
                </a:lnTo>
                <a:lnTo>
                  <a:pt x="1344" y="3234"/>
                </a:lnTo>
                <a:lnTo>
                  <a:pt x="1323" y="3231"/>
                </a:lnTo>
                <a:lnTo>
                  <a:pt x="1303" y="3224"/>
                </a:lnTo>
                <a:lnTo>
                  <a:pt x="1287" y="3210"/>
                </a:lnTo>
                <a:lnTo>
                  <a:pt x="1274" y="3194"/>
                </a:lnTo>
                <a:lnTo>
                  <a:pt x="1266" y="3175"/>
                </a:lnTo>
                <a:lnTo>
                  <a:pt x="1263" y="3154"/>
                </a:lnTo>
                <a:lnTo>
                  <a:pt x="1263" y="2898"/>
                </a:lnTo>
                <a:lnTo>
                  <a:pt x="1266" y="2878"/>
                </a:lnTo>
                <a:lnTo>
                  <a:pt x="1274" y="2858"/>
                </a:lnTo>
                <a:lnTo>
                  <a:pt x="1287" y="2842"/>
                </a:lnTo>
                <a:lnTo>
                  <a:pt x="1303" y="2830"/>
                </a:lnTo>
                <a:lnTo>
                  <a:pt x="1323" y="2821"/>
                </a:lnTo>
                <a:lnTo>
                  <a:pt x="1344" y="2818"/>
                </a:lnTo>
                <a:lnTo>
                  <a:pt x="1643" y="2818"/>
                </a:lnTo>
                <a:lnTo>
                  <a:pt x="1643" y="2451"/>
                </a:lnTo>
                <a:close/>
                <a:moveTo>
                  <a:pt x="2569" y="927"/>
                </a:moveTo>
                <a:lnTo>
                  <a:pt x="2757" y="927"/>
                </a:lnTo>
                <a:lnTo>
                  <a:pt x="2791" y="929"/>
                </a:lnTo>
                <a:lnTo>
                  <a:pt x="2821" y="937"/>
                </a:lnTo>
                <a:lnTo>
                  <a:pt x="2847" y="947"/>
                </a:lnTo>
                <a:lnTo>
                  <a:pt x="2871" y="963"/>
                </a:lnTo>
                <a:lnTo>
                  <a:pt x="2887" y="977"/>
                </a:lnTo>
                <a:lnTo>
                  <a:pt x="2898" y="996"/>
                </a:lnTo>
                <a:lnTo>
                  <a:pt x="2907" y="1018"/>
                </a:lnTo>
                <a:lnTo>
                  <a:pt x="2911" y="1042"/>
                </a:lnTo>
                <a:lnTo>
                  <a:pt x="2913" y="1069"/>
                </a:lnTo>
                <a:lnTo>
                  <a:pt x="2912" y="1099"/>
                </a:lnTo>
                <a:lnTo>
                  <a:pt x="2907" y="1125"/>
                </a:lnTo>
                <a:lnTo>
                  <a:pt x="2899" y="1148"/>
                </a:lnTo>
                <a:lnTo>
                  <a:pt x="2889" y="1167"/>
                </a:lnTo>
                <a:lnTo>
                  <a:pt x="2875" y="1183"/>
                </a:lnTo>
                <a:lnTo>
                  <a:pt x="2858" y="1196"/>
                </a:lnTo>
                <a:lnTo>
                  <a:pt x="2838" y="1205"/>
                </a:lnTo>
                <a:lnTo>
                  <a:pt x="2814" y="1213"/>
                </a:lnTo>
                <a:lnTo>
                  <a:pt x="2788" y="1217"/>
                </a:lnTo>
                <a:lnTo>
                  <a:pt x="2758" y="1219"/>
                </a:lnTo>
                <a:lnTo>
                  <a:pt x="2569" y="1219"/>
                </a:lnTo>
                <a:lnTo>
                  <a:pt x="2569" y="927"/>
                </a:lnTo>
                <a:close/>
                <a:moveTo>
                  <a:pt x="2472" y="840"/>
                </a:moveTo>
                <a:lnTo>
                  <a:pt x="2472" y="1599"/>
                </a:lnTo>
                <a:lnTo>
                  <a:pt x="2569" y="1599"/>
                </a:lnTo>
                <a:lnTo>
                  <a:pt x="2569" y="1306"/>
                </a:lnTo>
                <a:lnTo>
                  <a:pt x="2760" y="1306"/>
                </a:lnTo>
                <a:lnTo>
                  <a:pt x="2801" y="1304"/>
                </a:lnTo>
                <a:lnTo>
                  <a:pt x="2838" y="1298"/>
                </a:lnTo>
                <a:lnTo>
                  <a:pt x="2871" y="1289"/>
                </a:lnTo>
                <a:lnTo>
                  <a:pt x="2901" y="1277"/>
                </a:lnTo>
                <a:lnTo>
                  <a:pt x="2926" y="1262"/>
                </a:lnTo>
                <a:lnTo>
                  <a:pt x="2949" y="1242"/>
                </a:lnTo>
                <a:lnTo>
                  <a:pt x="2969" y="1220"/>
                </a:lnTo>
                <a:lnTo>
                  <a:pt x="2985" y="1195"/>
                </a:lnTo>
                <a:lnTo>
                  <a:pt x="2997" y="1168"/>
                </a:lnTo>
                <a:lnTo>
                  <a:pt x="3007" y="1137"/>
                </a:lnTo>
                <a:lnTo>
                  <a:pt x="3012" y="1105"/>
                </a:lnTo>
                <a:lnTo>
                  <a:pt x="3013" y="1069"/>
                </a:lnTo>
                <a:lnTo>
                  <a:pt x="3012" y="1037"/>
                </a:lnTo>
                <a:lnTo>
                  <a:pt x="3007" y="1008"/>
                </a:lnTo>
                <a:lnTo>
                  <a:pt x="2998" y="980"/>
                </a:lnTo>
                <a:lnTo>
                  <a:pt x="2987" y="953"/>
                </a:lnTo>
                <a:lnTo>
                  <a:pt x="2972" y="930"/>
                </a:lnTo>
                <a:lnTo>
                  <a:pt x="2955" y="909"/>
                </a:lnTo>
                <a:lnTo>
                  <a:pt x="2931" y="889"/>
                </a:lnTo>
                <a:lnTo>
                  <a:pt x="2906" y="872"/>
                </a:lnTo>
                <a:lnTo>
                  <a:pt x="2875" y="858"/>
                </a:lnTo>
                <a:lnTo>
                  <a:pt x="2849" y="851"/>
                </a:lnTo>
                <a:lnTo>
                  <a:pt x="2822" y="846"/>
                </a:lnTo>
                <a:lnTo>
                  <a:pt x="2792" y="842"/>
                </a:lnTo>
                <a:lnTo>
                  <a:pt x="2759" y="840"/>
                </a:lnTo>
                <a:lnTo>
                  <a:pt x="2472" y="840"/>
                </a:lnTo>
                <a:close/>
                <a:moveTo>
                  <a:pt x="1791" y="840"/>
                </a:moveTo>
                <a:lnTo>
                  <a:pt x="1791" y="929"/>
                </a:lnTo>
                <a:lnTo>
                  <a:pt x="2021" y="929"/>
                </a:lnTo>
                <a:lnTo>
                  <a:pt x="2021" y="1599"/>
                </a:lnTo>
                <a:lnTo>
                  <a:pt x="2119" y="1599"/>
                </a:lnTo>
                <a:lnTo>
                  <a:pt x="2119" y="929"/>
                </a:lnTo>
                <a:lnTo>
                  <a:pt x="2350" y="929"/>
                </a:lnTo>
                <a:lnTo>
                  <a:pt x="2350" y="840"/>
                </a:lnTo>
                <a:lnTo>
                  <a:pt x="1791" y="840"/>
                </a:lnTo>
                <a:close/>
                <a:moveTo>
                  <a:pt x="1247" y="840"/>
                </a:moveTo>
                <a:lnTo>
                  <a:pt x="1247" y="1599"/>
                </a:lnTo>
                <a:lnTo>
                  <a:pt x="1343" y="1599"/>
                </a:lnTo>
                <a:lnTo>
                  <a:pt x="1343" y="1266"/>
                </a:lnTo>
                <a:lnTo>
                  <a:pt x="1703" y="1266"/>
                </a:lnTo>
                <a:lnTo>
                  <a:pt x="1703" y="1176"/>
                </a:lnTo>
                <a:lnTo>
                  <a:pt x="1343" y="1176"/>
                </a:lnTo>
                <a:lnTo>
                  <a:pt x="1343" y="928"/>
                </a:lnTo>
                <a:lnTo>
                  <a:pt x="1746" y="928"/>
                </a:lnTo>
                <a:lnTo>
                  <a:pt x="1746" y="840"/>
                </a:lnTo>
                <a:lnTo>
                  <a:pt x="1247" y="840"/>
                </a:lnTo>
                <a:close/>
                <a:moveTo>
                  <a:pt x="795" y="827"/>
                </a:moveTo>
                <a:lnTo>
                  <a:pt x="755" y="829"/>
                </a:lnTo>
                <a:lnTo>
                  <a:pt x="718" y="835"/>
                </a:lnTo>
                <a:lnTo>
                  <a:pt x="684" y="846"/>
                </a:lnTo>
                <a:lnTo>
                  <a:pt x="651" y="860"/>
                </a:lnTo>
                <a:lnTo>
                  <a:pt x="620" y="879"/>
                </a:lnTo>
                <a:lnTo>
                  <a:pt x="592" y="902"/>
                </a:lnTo>
                <a:lnTo>
                  <a:pt x="572" y="922"/>
                </a:lnTo>
                <a:lnTo>
                  <a:pt x="556" y="945"/>
                </a:lnTo>
                <a:lnTo>
                  <a:pt x="542" y="970"/>
                </a:lnTo>
                <a:lnTo>
                  <a:pt x="533" y="996"/>
                </a:lnTo>
                <a:lnTo>
                  <a:pt x="527" y="1023"/>
                </a:lnTo>
                <a:lnTo>
                  <a:pt x="524" y="1052"/>
                </a:lnTo>
                <a:lnTo>
                  <a:pt x="527" y="1081"/>
                </a:lnTo>
                <a:lnTo>
                  <a:pt x="532" y="1107"/>
                </a:lnTo>
                <a:lnTo>
                  <a:pt x="540" y="1131"/>
                </a:lnTo>
                <a:lnTo>
                  <a:pt x="552" y="1154"/>
                </a:lnTo>
                <a:lnTo>
                  <a:pt x="567" y="1174"/>
                </a:lnTo>
                <a:lnTo>
                  <a:pt x="584" y="1192"/>
                </a:lnTo>
                <a:lnTo>
                  <a:pt x="603" y="1207"/>
                </a:lnTo>
                <a:lnTo>
                  <a:pt x="625" y="1221"/>
                </a:lnTo>
                <a:lnTo>
                  <a:pt x="649" y="1231"/>
                </a:lnTo>
                <a:lnTo>
                  <a:pt x="688" y="1244"/>
                </a:lnTo>
                <a:lnTo>
                  <a:pt x="731" y="1253"/>
                </a:lnTo>
                <a:lnTo>
                  <a:pt x="791" y="1262"/>
                </a:lnTo>
                <a:lnTo>
                  <a:pt x="852" y="1271"/>
                </a:lnTo>
                <a:lnTo>
                  <a:pt x="884" y="1278"/>
                </a:lnTo>
                <a:lnTo>
                  <a:pt x="912" y="1288"/>
                </a:lnTo>
                <a:lnTo>
                  <a:pt x="934" y="1300"/>
                </a:lnTo>
                <a:lnTo>
                  <a:pt x="952" y="1315"/>
                </a:lnTo>
                <a:lnTo>
                  <a:pt x="965" y="1333"/>
                </a:lnTo>
                <a:lnTo>
                  <a:pt x="974" y="1352"/>
                </a:lnTo>
                <a:lnTo>
                  <a:pt x="981" y="1371"/>
                </a:lnTo>
                <a:lnTo>
                  <a:pt x="982" y="1393"/>
                </a:lnTo>
                <a:lnTo>
                  <a:pt x="981" y="1413"/>
                </a:lnTo>
                <a:lnTo>
                  <a:pt x="977" y="1430"/>
                </a:lnTo>
                <a:lnTo>
                  <a:pt x="972" y="1445"/>
                </a:lnTo>
                <a:lnTo>
                  <a:pt x="959" y="1464"/>
                </a:lnTo>
                <a:lnTo>
                  <a:pt x="942" y="1482"/>
                </a:lnTo>
                <a:lnTo>
                  <a:pt x="924" y="1497"/>
                </a:lnTo>
                <a:lnTo>
                  <a:pt x="903" y="1508"/>
                </a:lnTo>
                <a:lnTo>
                  <a:pt x="881" y="1517"/>
                </a:lnTo>
                <a:lnTo>
                  <a:pt x="855" y="1522"/>
                </a:lnTo>
                <a:lnTo>
                  <a:pt x="828" y="1525"/>
                </a:lnTo>
                <a:lnTo>
                  <a:pt x="799" y="1526"/>
                </a:lnTo>
                <a:lnTo>
                  <a:pt x="758" y="1523"/>
                </a:lnTo>
                <a:lnTo>
                  <a:pt x="717" y="1515"/>
                </a:lnTo>
                <a:lnTo>
                  <a:pt x="692" y="1505"/>
                </a:lnTo>
                <a:lnTo>
                  <a:pt x="670" y="1494"/>
                </a:lnTo>
                <a:lnTo>
                  <a:pt x="651" y="1479"/>
                </a:lnTo>
                <a:lnTo>
                  <a:pt x="636" y="1462"/>
                </a:lnTo>
                <a:lnTo>
                  <a:pt x="623" y="1445"/>
                </a:lnTo>
                <a:lnTo>
                  <a:pt x="612" y="1425"/>
                </a:lnTo>
                <a:lnTo>
                  <a:pt x="603" y="1404"/>
                </a:lnTo>
                <a:lnTo>
                  <a:pt x="598" y="1382"/>
                </a:lnTo>
                <a:lnTo>
                  <a:pt x="597" y="1359"/>
                </a:lnTo>
                <a:lnTo>
                  <a:pt x="496" y="1359"/>
                </a:lnTo>
                <a:lnTo>
                  <a:pt x="498" y="1394"/>
                </a:lnTo>
                <a:lnTo>
                  <a:pt x="505" y="1428"/>
                </a:lnTo>
                <a:lnTo>
                  <a:pt x="518" y="1460"/>
                </a:lnTo>
                <a:lnTo>
                  <a:pt x="535" y="1490"/>
                </a:lnTo>
                <a:lnTo>
                  <a:pt x="555" y="1517"/>
                </a:lnTo>
                <a:lnTo>
                  <a:pt x="578" y="1541"/>
                </a:lnTo>
                <a:lnTo>
                  <a:pt x="606" y="1563"/>
                </a:lnTo>
                <a:lnTo>
                  <a:pt x="638" y="1582"/>
                </a:lnTo>
                <a:lnTo>
                  <a:pt x="673" y="1595"/>
                </a:lnTo>
                <a:lnTo>
                  <a:pt x="712" y="1606"/>
                </a:lnTo>
                <a:lnTo>
                  <a:pt x="754" y="1612"/>
                </a:lnTo>
                <a:lnTo>
                  <a:pt x="799" y="1614"/>
                </a:lnTo>
                <a:lnTo>
                  <a:pt x="840" y="1612"/>
                </a:lnTo>
                <a:lnTo>
                  <a:pt x="881" y="1606"/>
                </a:lnTo>
                <a:lnTo>
                  <a:pt x="919" y="1595"/>
                </a:lnTo>
                <a:lnTo>
                  <a:pt x="948" y="1585"/>
                </a:lnTo>
                <a:lnTo>
                  <a:pt x="973" y="1571"/>
                </a:lnTo>
                <a:lnTo>
                  <a:pt x="997" y="1555"/>
                </a:lnTo>
                <a:lnTo>
                  <a:pt x="1018" y="1538"/>
                </a:lnTo>
                <a:lnTo>
                  <a:pt x="1036" y="1518"/>
                </a:lnTo>
                <a:lnTo>
                  <a:pt x="1052" y="1497"/>
                </a:lnTo>
                <a:lnTo>
                  <a:pt x="1065" y="1475"/>
                </a:lnTo>
                <a:lnTo>
                  <a:pt x="1075" y="1450"/>
                </a:lnTo>
                <a:lnTo>
                  <a:pt x="1082" y="1422"/>
                </a:lnTo>
                <a:lnTo>
                  <a:pt x="1084" y="1391"/>
                </a:lnTo>
                <a:lnTo>
                  <a:pt x="1081" y="1356"/>
                </a:lnTo>
                <a:lnTo>
                  <a:pt x="1074" y="1324"/>
                </a:lnTo>
                <a:lnTo>
                  <a:pt x="1063" y="1295"/>
                </a:lnTo>
                <a:lnTo>
                  <a:pt x="1046" y="1268"/>
                </a:lnTo>
                <a:lnTo>
                  <a:pt x="1024" y="1245"/>
                </a:lnTo>
                <a:lnTo>
                  <a:pt x="1000" y="1224"/>
                </a:lnTo>
                <a:lnTo>
                  <a:pt x="971" y="1207"/>
                </a:lnTo>
                <a:lnTo>
                  <a:pt x="940" y="1194"/>
                </a:lnTo>
                <a:lnTo>
                  <a:pt x="906" y="1183"/>
                </a:lnTo>
                <a:lnTo>
                  <a:pt x="869" y="1176"/>
                </a:lnTo>
                <a:lnTo>
                  <a:pt x="805" y="1166"/>
                </a:lnTo>
                <a:lnTo>
                  <a:pt x="740" y="1156"/>
                </a:lnTo>
                <a:lnTo>
                  <a:pt x="719" y="1152"/>
                </a:lnTo>
                <a:lnTo>
                  <a:pt x="698" y="1146"/>
                </a:lnTo>
                <a:lnTo>
                  <a:pt x="679" y="1137"/>
                </a:lnTo>
                <a:lnTo>
                  <a:pt x="661" y="1126"/>
                </a:lnTo>
                <a:lnTo>
                  <a:pt x="646" y="1111"/>
                </a:lnTo>
                <a:lnTo>
                  <a:pt x="635" y="1093"/>
                </a:lnTo>
                <a:lnTo>
                  <a:pt x="629" y="1081"/>
                </a:lnTo>
                <a:lnTo>
                  <a:pt x="625" y="1066"/>
                </a:lnTo>
                <a:lnTo>
                  <a:pt x="624" y="1050"/>
                </a:lnTo>
                <a:lnTo>
                  <a:pt x="626" y="1025"/>
                </a:lnTo>
                <a:lnTo>
                  <a:pt x="633" y="1004"/>
                </a:lnTo>
                <a:lnTo>
                  <a:pt x="642" y="985"/>
                </a:lnTo>
                <a:lnTo>
                  <a:pt x="656" y="967"/>
                </a:lnTo>
                <a:lnTo>
                  <a:pt x="674" y="950"/>
                </a:lnTo>
                <a:lnTo>
                  <a:pt x="695" y="937"/>
                </a:lnTo>
                <a:lnTo>
                  <a:pt x="717" y="927"/>
                </a:lnTo>
                <a:lnTo>
                  <a:pt x="741" y="920"/>
                </a:lnTo>
                <a:lnTo>
                  <a:pt x="767" y="916"/>
                </a:lnTo>
                <a:lnTo>
                  <a:pt x="793" y="915"/>
                </a:lnTo>
                <a:lnTo>
                  <a:pt x="823" y="917"/>
                </a:lnTo>
                <a:lnTo>
                  <a:pt x="850" y="921"/>
                </a:lnTo>
                <a:lnTo>
                  <a:pt x="873" y="928"/>
                </a:lnTo>
                <a:lnTo>
                  <a:pt x="896" y="939"/>
                </a:lnTo>
                <a:lnTo>
                  <a:pt x="914" y="952"/>
                </a:lnTo>
                <a:lnTo>
                  <a:pt x="930" y="967"/>
                </a:lnTo>
                <a:lnTo>
                  <a:pt x="945" y="987"/>
                </a:lnTo>
                <a:lnTo>
                  <a:pt x="956" y="1010"/>
                </a:lnTo>
                <a:lnTo>
                  <a:pt x="964" y="1035"/>
                </a:lnTo>
                <a:lnTo>
                  <a:pt x="968" y="1062"/>
                </a:lnTo>
                <a:lnTo>
                  <a:pt x="1069" y="1062"/>
                </a:lnTo>
                <a:lnTo>
                  <a:pt x="1065" y="1025"/>
                </a:lnTo>
                <a:lnTo>
                  <a:pt x="1056" y="990"/>
                </a:lnTo>
                <a:lnTo>
                  <a:pt x="1041" y="958"/>
                </a:lnTo>
                <a:lnTo>
                  <a:pt x="1021" y="927"/>
                </a:lnTo>
                <a:lnTo>
                  <a:pt x="996" y="900"/>
                </a:lnTo>
                <a:lnTo>
                  <a:pt x="968" y="877"/>
                </a:lnTo>
                <a:lnTo>
                  <a:pt x="938" y="859"/>
                </a:lnTo>
                <a:lnTo>
                  <a:pt x="904" y="845"/>
                </a:lnTo>
                <a:lnTo>
                  <a:pt x="869" y="835"/>
                </a:lnTo>
                <a:lnTo>
                  <a:pt x="832" y="829"/>
                </a:lnTo>
                <a:lnTo>
                  <a:pt x="795" y="827"/>
                </a:lnTo>
                <a:close/>
                <a:moveTo>
                  <a:pt x="403" y="0"/>
                </a:moveTo>
                <a:lnTo>
                  <a:pt x="984" y="0"/>
                </a:lnTo>
                <a:lnTo>
                  <a:pt x="1021" y="3"/>
                </a:lnTo>
                <a:lnTo>
                  <a:pt x="1056" y="12"/>
                </a:lnTo>
                <a:lnTo>
                  <a:pt x="1089" y="25"/>
                </a:lnTo>
                <a:lnTo>
                  <a:pt x="1119" y="44"/>
                </a:lnTo>
                <a:lnTo>
                  <a:pt x="1147" y="66"/>
                </a:lnTo>
                <a:lnTo>
                  <a:pt x="1169" y="93"/>
                </a:lnTo>
                <a:lnTo>
                  <a:pt x="1188" y="122"/>
                </a:lnTo>
                <a:lnTo>
                  <a:pt x="1202" y="155"/>
                </a:lnTo>
                <a:lnTo>
                  <a:pt x="1210" y="189"/>
                </a:lnTo>
                <a:lnTo>
                  <a:pt x="1214" y="226"/>
                </a:lnTo>
                <a:lnTo>
                  <a:pt x="1214" y="299"/>
                </a:lnTo>
                <a:lnTo>
                  <a:pt x="3044" y="299"/>
                </a:lnTo>
                <a:lnTo>
                  <a:pt x="3081" y="302"/>
                </a:lnTo>
                <a:lnTo>
                  <a:pt x="3116" y="311"/>
                </a:lnTo>
                <a:lnTo>
                  <a:pt x="3149" y="324"/>
                </a:lnTo>
                <a:lnTo>
                  <a:pt x="3179" y="343"/>
                </a:lnTo>
                <a:lnTo>
                  <a:pt x="3206" y="365"/>
                </a:lnTo>
                <a:lnTo>
                  <a:pt x="3229" y="391"/>
                </a:lnTo>
                <a:lnTo>
                  <a:pt x="3247" y="420"/>
                </a:lnTo>
                <a:lnTo>
                  <a:pt x="3262" y="453"/>
                </a:lnTo>
                <a:lnTo>
                  <a:pt x="3271" y="488"/>
                </a:lnTo>
                <a:lnTo>
                  <a:pt x="3274" y="525"/>
                </a:lnTo>
                <a:lnTo>
                  <a:pt x="3274" y="1991"/>
                </a:lnTo>
                <a:lnTo>
                  <a:pt x="3271" y="2028"/>
                </a:lnTo>
                <a:lnTo>
                  <a:pt x="3262" y="2062"/>
                </a:lnTo>
                <a:lnTo>
                  <a:pt x="3247" y="2095"/>
                </a:lnTo>
                <a:lnTo>
                  <a:pt x="3229" y="2124"/>
                </a:lnTo>
                <a:lnTo>
                  <a:pt x="3206" y="2150"/>
                </a:lnTo>
                <a:lnTo>
                  <a:pt x="3179" y="2173"/>
                </a:lnTo>
                <a:lnTo>
                  <a:pt x="3149" y="2191"/>
                </a:lnTo>
                <a:lnTo>
                  <a:pt x="3116" y="2204"/>
                </a:lnTo>
                <a:lnTo>
                  <a:pt x="3081" y="2214"/>
                </a:lnTo>
                <a:lnTo>
                  <a:pt x="3044" y="2216"/>
                </a:lnTo>
                <a:lnTo>
                  <a:pt x="403" y="2216"/>
                </a:lnTo>
                <a:lnTo>
                  <a:pt x="367" y="2214"/>
                </a:lnTo>
                <a:lnTo>
                  <a:pt x="331" y="2204"/>
                </a:lnTo>
                <a:lnTo>
                  <a:pt x="298" y="2191"/>
                </a:lnTo>
                <a:lnTo>
                  <a:pt x="268" y="2173"/>
                </a:lnTo>
                <a:lnTo>
                  <a:pt x="241" y="2150"/>
                </a:lnTo>
                <a:lnTo>
                  <a:pt x="218" y="2124"/>
                </a:lnTo>
                <a:lnTo>
                  <a:pt x="200" y="2095"/>
                </a:lnTo>
                <a:lnTo>
                  <a:pt x="186" y="2062"/>
                </a:lnTo>
                <a:lnTo>
                  <a:pt x="178" y="2028"/>
                </a:lnTo>
                <a:lnTo>
                  <a:pt x="174" y="1991"/>
                </a:lnTo>
                <a:lnTo>
                  <a:pt x="174" y="226"/>
                </a:lnTo>
                <a:lnTo>
                  <a:pt x="178" y="189"/>
                </a:lnTo>
                <a:lnTo>
                  <a:pt x="186" y="155"/>
                </a:lnTo>
                <a:lnTo>
                  <a:pt x="200" y="122"/>
                </a:lnTo>
                <a:lnTo>
                  <a:pt x="218" y="93"/>
                </a:lnTo>
                <a:lnTo>
                  <a:pt x="241" y="66"/>
                </a:lnTo>
                <a:lnTo>
                  <a:pt x="268" y="44"/>
                </a:lnTo>
                <a:lnTo>
                  <a:pt x="298" y="25"/>
                </a:lnTo>
                <a:lnTo>
                  <a:pt x="331" y="12"/>
                </a:lnTo>
                <a:lnTo>
                  <a:pt x="367" y="3"/>
                </a:lnTo>
                <a:lnTo>
                  <a:pt x="403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7" name="Freeform 12"/>
          <p:cNvSpPr>
            <a:spLocks noEditPoints="1"/>
          </p:cNvSpPr>
          <p:nvPr/>
        </p:nvSpPr>
        <p:spPr bwMode="auto">
          <a:xfrm>
            <a:off x="1931591" y="5013176"/>
            <a:ext cx="368300" cy="342900"/>
          </a:xfrm>
          <a:custGeom>
            <a:avLst/>
            <a:gdLst/>
            <a:ahLst/>
            <a:cxnLst>
              <a:cxn ang="0">
                <a:pos x="3425" y="2941"/>
              </a:cxn>
              <a:cxn ang="0">
                <a:pos x="3476" y="3004"/>
              </a:cxn>
              <a:cxn ang="0">
                <a:pos x="3457" y="3086"/>
              </a:cxn>
              <a:cxn ang="0">
                <a:pos x="3382" y="3121"/>
              </a:cxn>
              <a:cxn ang="0">
                <a:pos x="1118" y="2932"/>
              </a:cxn>
              <a:cxn ang="0">
                <a:pos x="54" y="3111"/>
              </a:cxn>
              <a:cxn ang="0">
                <a:pos x="2" y="3048"/>
              </a:cxn>
              <a:cxn ang="0">
                <a:pos x="21" y="2967"/>
              </a:cxn>
              <a:cxn ang="0">
                <a:pos x="96" y="2932"/>
              </a:cxn>
              <a:cxn ang="0">
                <a:pos x="2134" y="2818"/>
              </a:cxn>
              <a:cxn ang="0">
                <a:pos x="2204" y="2858"/>
              </a:cxn>
              <a:cxn ang="0">
                <a:pos x="2212" y="3175"/>
              </a:cxn>
              <a:cxn ang="0">
                <a:pos x="2155" y="3231"/>
              </a:cxn>
              <a:cxn ang="0">
                <a:pos x="1303" y="3224"/>
              </a:cxn>
              <a:cxn ang="0">
                <a:pos x="1263" y="3154"/>
              </a:cxn>
              <a:cxn ang="0">
                <a:pos x="1287" y="2842"/>
              </a:cxn>
              <a:cxn ang="0">
                <a:pos x="1643" y="2818"/>
              </a:cxn>
              <a:cxn ang="0">
                <a:pos x="2444" y="929"/>
              </a:cxn>
              <a:cxn ang="0">
                <a:pos x="2540" y="977"/>
              </a:cxn>
              <a:cxn ang="0">
                <a:pos x="2568" y="1069"/>
              </a:cxn>
              <a:cxn ang="0">
                <a:pos x="2543" y="1167"/>
              </a:cxn>
              <a:cxn ang="0">
                <a:pos x="2468" y="1213"/>
              </a:cxn>
              <a:cxn ang="0">
                <a:pos x="2223" y="927"/>
              </a:cxn>
              <a:cxn ang="0">
                <a:pos x="2223" y="1306"/>
              </a:cxn>
              <a:cxn ang="0">
                <a:pos x="2525" y="1289"/>
              </a:cxn>
              <a:cxn ang="0">
                <a:pos x="2623" y="1220"/>
              </a:cxn>
              <a:cxn ang="0">
                <a:pos x="2665" y="1105"/>
              </a:cxn>
              <a:cxn ang="0">
                <a:pos x="2653" y="980"/>
              </a:cxn>
              <a:cxn ang="0">
                <a:pos x="2586" y="889"/>
              </a:cxn>
              <a:cxn ang="0">
                <a:pos x="2476" y="846"/>
              </a:cxn>
              <a:cxn ang="0">
                <a:pos x="1445" y="840"/>
              </a:cxn>
              <a:cxn ang="0">
                <a:pos x="1773" y="1599"/>
              </a:cxn>
              <a:cxn ang="0">
                <a:pos x="1445" y="840"/>
              </a:cxn>
              <a:cxn ang="0">
                <a:pos x="998" y="1266"/>
              </a:cxn>
              <a:cxn ang="0">
                <a:pos x="998" y="928"/>
              </a:cxn>
              <a:cxn ang="0">
                <a:pos x="403" y="0"/>
              </a:cxn>
              <a:cxn ang="0">
                <a:pos x="1089" y="25"/>
              </a:cxn>
              <a:cxn ang="0">
                <a:pos x="1188" y="122"/>
              </a:cxn>
              <a:cxn ang="0">
                <a:pos x="1214" y="299"/>
              </a:cxn>
              <a:cxn ang="0">
                <a:pos x="3149" y="324"/>
              </a:cxn>
              <a:cxn ang="0">
                <a:pos x="3247" y="420"/>
              </a:cxn>
              <a:cxn ang="0">
                <a:pos x="3274" y="1991"/>
              </a:cxn>
              <a:cxn ang="0">
                <a:pos x="3229" y="2124"/>
              </a:cxn>
              <a:cxn ang="0">
                <a:pos x="3116" y="2204"/>
              </a:cxn>
              <a:cxn ang="0">
                <a:pos x="367" y="2214"/>
              </a:cxn>
              <a:cxn ang="0">
                <a:pos x="241" y="2150"/>
              </a:cxn>
              <a:cxn ang="0">
                <a:pos x="178" y="2028"/>
              </a:cxn>
              <a:cxn ang="0">
                <a:pos x="186" y="155"/>
              </a:cxn>
              <a:cxn ang="0">
                <a:pos x="268" y="44"/>
              </a:cxn>
              <a:cxn ang="0">
                <a:pos x="403" y="0"/>
              </a:cxn>
            </a:cxnLst>
            <a:rect l="0" t="0" r="r" b="b"/>
            <a:pathLst>
              <a:path w="3478" h="3234">
                <a:moveTo>
                  <a:pt x="2360" y="2932"/>
                </a:moveTo>
                <a:lnTo>
                  <a:pt x="3382" y="2932"/>
                </a:lnTo>
                <a:lnTo>
                  <a:pt x="3405" y="2934"/>
                </a:lnTo>
                <a:lnTo>
                  <a:pt x="3425" y="2941"/>
                </a:lnTo>
                <a:lnTo>
                  <a:pt x="3442" y="2953"/>
                </a:lnTo>
                <a:lnTo>
                  <a:pt x="3457" y="2967"/>
                </a:lnTo>
                <a:lnTo>
                  <a:pt x="3469" y="2984"/>
                </a:lnTo>
                <a:lnTo>
                  <a:pt x="3476" y="3004"/>
                </a:lnTo>
                <a:lnTo>
                  <a:pt x="3478" y="3026"/>
                </a:lnTo>
                <a:lnTo>
                  <a:pt x="3476" y="3048"/>
                </a:lnTo>
                <a:lnTo>
                  <a:pt x="3469" y="3068"/>
                </a:lnTo>
                <a:lnTo>
                  <a:pt x="3457" y="3086"/>
                </a:lnTo>
                <a:lnTo>
                  <a:pt x="3442" y="3100"/>
                </a:lnTo>
                <a:lnTo>
                  <a:pt x="3425" y="3111"/>
                </a:lnTo>
                <a:lnTo>
                  <a:pt x="3405" y="3118"/>
                </a:lnTo>
                <a:lnTo>
                  <a:pt x="3382" y="3121"/>
                </a:lnTo>
                <a:lnTo>
                  <a:pt x="2360" y="3121"/>
                </a:lnTo>
                <a:lnTo>
                  <a:pt x="2360" y="2932"/>
                </a:lnTo>
                <a:close/>
                <a:moveTo>
                  <a:pt x="96" y="2932"/>
                </a:moveTo>
                <a:lnTo>
                  <a:pt x="1118" y="2932"/>
                </a:lnTo>
                <a:lnTo>
                  <a:pt x="1118" y="3121"/>
                </a:lnTo>
                <a:lnTo>
                  <a:pt x="96" y="3121"/>
                </a:lnTo>
                <a:lnTo>
                  <a:pt x="74" y="3118"/>
                </a:lnTo>
                <a:lnTo>
                  <a:pt x="54" y="3111"/>
                </a:lnTo>
                <a:lnTo>
                  <a:pt x="36" y="3100"/>
                </a:lnTo>
                <a:lnTo>
                  <a:pt x="21" y="3086"/>
                </a:lnTo>
                <a:lnTo>
                  <a:pt x="10" y="3068"/>
                </a:lnTo>
                <a:lnTo>
                  <a:pt x="2" y="3048"/>
                </a:lnTo>
                <a:lnTo>
                  <a:pt x="0" y="3026"/>
                </a:lnTo>
                <a:lnTo>
                  <a:pt x="2" y="3004"/>
                </a:lnTo>
                <a:lnTo>
                  <a:pt x="10" y="2984"/>
                </a:lnTo>
                <a:lnTo>
                  <a:pt x="21" y="2967"/>
                </a:lnTo>
                <a:lnTo>
                  <a:pt x="36" y="2953"/>
                </a:lnTo>
                <a:lnTo>
                  <a:pt x="54" y="2941"/>
                </a:lnTo>
                <a:lnTo>
                  <a:pt x="74" y="2934"/>
                </a:lnTo>
                <a:lnTo>
                  <a:pt x="96" y="2932"/>
                </a:lnTo>
                <a:close/>
                <a:moveTo>
                  <a:pt x="1643" y="2451"/>
                </a:moveTo>
                <a:lnTo>
                  <a:pt x="1836" y="2451"/>
                </a:lnTo>
                <a:lnTo>
                  <a:pt x="1836" y="2818"/>
                </a:lnTo>
                <a:lnTo>
                  <a:pt x="2134" y="2818"/>
                </a:lnTo>
                <a:lnTo>
                  <a:pt x="2155" y="2821"/>
                </a:lnTo>
                <a:lnTo>
                  <a:pt x="2175" y="2830"/>
                </a:lnTo>
                <a:lnTo>
                  <a:pt x="2191" y="2842"/>
                </a:lnTo>
                <a:lnTo>
                  <a:pt x="2204" y="2858"/>
                </a:lnTo>
                <a:lnTo>
                  <a:pt x="2212" y="2878"/>
                </a:lnTo>
                <a:lnTo>
                  <a:pt x="2216" y="2898"/>
                </a:lnTo>
                <a:lnTo>
                  <a:pt x="2216" y="3154"/>
                </a:lnTo>
                <a:lnTo>
                  <a:pt x="2212" y="3175"/>
                </a:lnTo>
                <a:lnTo>
                  <a:pt x="2204" y="3194"/>
                </a:lnTo>
                <a:lnTo>
                  <a:pt x="2191" y="3210"/>
                </a:lnTo>
                <a:lnTo>
                  <a:pt x="2175" y="3224"/>
                </a:lnTo>
                <a:lnTo>
                  <a:pt x="2155" y="3231"/>
                </a:lnTo>
                <a:lnTo>
                  <a:pt x="2134" y="3234"/>
                </a:lnTo>
                <a:lnTo>
                  <a:pt x="1344" y="3234"/>
                </a:lnTo>
                <a:lnTo>
                  <a:pt x="1323" y="3231"/>
                </a:lnTo>
                <a:lnTo>
                  <a:pt x="1303" y="3224"/>
                </a:lnTo>
                <a:lnTo>
                  <a:pt x="1287" y="3210"/>
                </a:lnTo>
                <a:lnTo>
                  <a:pt x="1274" y="3194"/>
                </a:lnTo>
                <a:lnTo>
                  <a:pt x="1266" y="3175"/>
                </a:lnTo>
                <a:lnTo>
                  <a:pt x="1263" y="3154"/>
                </a:lnTo>
                <a:lnTo>
                  <a:pt x="1263" y="2898"/>
                </a:lnTo>
                <a:lnTo>
                  <a:pt x="1266" y="2878"/>
                </a:lnTo>
                <a:lnTo>
                  <a:pt x="1274" y="2858"/>
                </a:lnTo>
                <a:lnTo>
                  <a:pt x="1287" y="2842"/>
                </a:lnTo>
                <a:lnTo>
                  <a:pt x="1303" y="2830"/>
                </a:lnTo>
                <a:lnTo>
                  <a:pt x="1323" y="2821"/>
                </a:lnTo>
                <a:lnTo>
                  <a:pt x="1344" y="2818"/>
                </a:lnTo>
                <a:lnTo>
                  <a:pt x="1643" y="2818"/>
                </a:lnTo>
                <a:lnTo>
                  <a:pt x="1643" y="2451"/>
                </a:lnTo>
                <a:close/>
                <a:moveTo>
                  <a:pt x="2223" y="927"/>
                </a:moveTo>
                <a:lnTo>
                  <a:pt x="2410" y="927"/>
                </a:lnTo>
                <a:lnTo>
                  <a:pt x="2444" y="929"/>
                </a:lnTo>
                <a:lnTo>
                  <a:pt x="2475" y="937"/>
                </a:lnTo>
                <a:lnTo>
                  <a:pt x="2502" y="947"/>
                </a:lnTo>
                <a:lnTo>
                  <a:pt x="2525" y="963"/>
                </a:lnTo>
                <a:lnTo>
                  <a:pt x="2540" y="977"/>
                </a:lnTo>
                <a:lnTo>
                  <a:pt x="2552" y="996"/>
                </a:lnTo>
                <a:lnTo>
                  <a:pt x="2560" y="1018"/>
                </a:lnTo>
                <a:lnTo>
                  <a:pt x="2565" y="1042"/>
                </a:lnTo>
                <a:lnTo>
                  <a:pt x="2568" y="1069"/>
                </a:lnTo>
                <a:lnTo>
                  <a:pt x="2565" y="1099"/>
                </a:lnTo>
                <a:lnTo>
                  <a:pt x="2561" y="1125"/>
                </a:lnTo>
                <a:lnTo>
                  <a:pt x="2554" y="1148"/>
                </a:lnTo>
                <a:lnTo>
                  <a:pt x="2543" y="1167"/>
                </a:lnTo>
                <a:lnTo>
                  <a:pt x="2529" y="1183"/>
                </a:lnTo>
                <a:lnTo>
                  <a:pt x="2512" y="1196"/>
                </a:lnTo>
                <a:lnTo>
                  <a:pt x="2491" y="1205"/>
                </a:lnTo>
                <a:lnTo>
                  <a:pt x="2468" y="1213"/>
                </a:lnTo>
                <a:lnTo>
                  <a:pt x="2441" y="1217"/>
                </a:lnTo>
                <a:lnTo>
                  <a:pt x="2411" y="1219"/>
                </a:lnTo>
                <a:lnTo>
                  <a:pt x="2223" y="1219"/>
                </a:lnTo>
                <a:lnTo>
                  <a:pt x="2223" y="927"/>
                </a:lnTo>
                <a:close/>
                <a:moveTo>
                  <a:pt x="2126" y="840"/>
                </a:moveTo>
                <a:lnTo>
                  <a:pt x="2126" y="1599"/>
                </a:lnTo>
                <a:lnTo>
                  <a:pt x="2223" y="1599"/>
                </a:lnTo>
                <a:lnTo>
                  <a:pt x="2223" y="1306"/>
                </a:lnTo>
                <a:lnTo>
                  <a:pt x="2413" y="1306"/>
                </a:lnTo>
                <a:lnTo>
                  <a:pt x="2455" y="1304"/>
                </a:lnTo>
                <a:lnTo>
                  <a:pt x="2492" y="1298"/>
                </a:lnTo>
                <a:lnTo>
                  <a:pt x="2525" y="1289"/>
                </a:lnTo>
                <a:lnTo>
                  <a:pt x="2555" y="1277"/>
                </a:lnTo>
                <a:lnTo>
                  <a:pt x="2580" y="1262"/>
                </a:lnTo>
                <a:lnTo>
                  <a:pt x="2604" y="1242"/>
                </a:lnTo>
                <a:lnTo>
                  <a:pt x="2623" y="1220"/>
                </a:lnTo>
                <a:lnTo>
                  <a:pt x="2639" y="1195"/>
                </a:lnTo>
                <a:lnTo>
                  <a:pt x="2652" y="1168"/>
                </a:lnTo>
                <a:lnTo>
                  <a:pt x="2660" y="1137"/>
                </a:lnTo>
                <a:lnTo>
                  <a:pt x="2665" y="1105"/>
                </a:lnTo>
                <a:lnTo>
                  <a:pt x="2668" y="1069"/>
                </a:lnTo>
                <a:lnTo>
                  <a:pt x="2667" y="1037"/>
                </a:lnTo>
                <a:lnTo>
                  <a:pt x="2661" y="1008"/>
                </a:lnTo>
                <a:lnTo>
                  <a:pt x="2653" y="980"/>
                </a:lnTo>
                <a:lnTo>
                  <a:pt x="2641" y="953"/>
                </a:lnTo>
                <a:lnTo>
                  <a:pt x="2626" y="930"/>
                </a:lnTo>
                <a:lnTo>
                  <a:pt x="2609" y="909"/>
                </a:lnTo>
                <a:lnTo>
                  <a:pt x="2586" y="889"/>
                </a:lnTo>
                <a:lnTo>
                  <a:pt x="2559" y="872"/>
                </a:lnTo>
                <a:lnTo>
                  <a:pt x="2529" y="858"/>
                </a:lnTo>
                <a:lnTo>
                  <a:pt x="2504" y="851"/>
                </a:lnTo>
                <a:lnTo>
                  <a:pt x="2476" y="846"/>
                </a:lnTo>
                <a:lnTo>
                  <a:pt x="2446" y="842"/>
                </a:lnTo>
                <a:lnTo>
                  <a:pt x="2413" y="840"/>
                </a:lnTo>
                <a:lnTo>
                  <a:pt x="2126" y="840"/>
                </a:lnTo>
                <a:close/>
                <a:moveTo>
                  <a:pt x="1445" y="840"/>
                </a:moveTo>
                <a:lnTo>
                  <a:pt x="1445" y="929"/>
                </a:lnTo>
                <a:lnTo>
                  <a:pt x="1675" y="929"/>
                </a:lnTo>
                <a:lnTo>
                  <a:pt x="1675" y="1599"/>
                </a:lnTo>
                <a:lnTo>
                  <a:pt x="1773" y="1599"/>
                </a:lnTo>
                <a:lnTo>
                  <a:pt x="1773" y="929"/>
                </a:lnTo>
                <a:lnTo>
                  <a:pt x="2003" y="929"/>
                </a:lnTo>
                <a:lnTo>
                  <a:pt x="2003" y="840"/>
                </a:lnTo>
                <a:lnTo>
                  <a:pt x="1445" y="840"/>
                </a:lnTo>
                <a:close/>
                <a:moveTo>
                  <a:pt x="901" y="840"/>
                </a:moveTo>
                <a:lnTo>
                  <a:pt x="901" y="1599"/>
                </a:lnTo>
                <a:lnTo>
                  <a:pt x="998" y="1599"/>
                </a:lnTo>
                <a:lnTo>
                  <a:pt x="998" y="1266"/>
                </a:lnTo>
                <a:lnTo>
                  <a:pt x="1357" y="1266"/>
                </a:lnTo>
                <a:lnTo>
                  <a:pt x="1357" y="1176"/>
                </a:lnTo>
                <a:lnTo>
                  <a:pt x="998" y="1176"/>
                </a:lnTo>
                <a:lnTo>
                  <a:pt x="998" y="928"/>
                </a:lnTo>
                <a:lnTo>
                  <a:pt x="1401" y="928"/>
                </a:lnTo>
                <a:lnTo>
                  <a:pt x="1401" y="840"/>
                </a:lnTo>
                <a:lnTo>
                  <a:pt x="901" y="840"/>
                </a:lnTo>
                <a:close/>
                <a:moveTo>
                  <a:pt x="403" y="0"/>
                </a:moveTo>
                <a:lnTo>
                  <a:pt x="984" y="0"/>
                </a:lnTo>
                <a:lnTo>
                  <a:pt x="1021" y="3"/>
                </a:lnTo>
                <a:lnTo>
                  <a:pt x="1056" y="12"/>
                </a:lnTo>
                <a:lnTo>
                  <a:pt x="1089" y="25"/>
                </a:lnTo>
                <a:lnTo>
                  <a:pt x="1119" y="44"/>
                </a:lnTo>
                <a:lnTo>
                  <a:pt x="1147" y="66"/>
                </a:lnTo>
                <a:lnTo>
                  <a:pt x="1169" y="93"/>
                </a:lnTo>
                <a:lnTo>
                  <a:pt x="1188" y="122"/>
                </a:lnTo>
                <a:lnTo>
                  <a:pt x="1202" y="155"/>
                </a:lnTo>
                <a:lnTo>
                  <a:pt x="1210" y="189"/>
                </a:lnTo>
                <a:lnTo>
                  <a:pt x="1214" y="226"/>
                </a:lnTo>
                <a:lnTo>
                  <a:pt x="1214" y="299"/>
                </a:lnTo>
                <a:lnTo>
                  <a:pt x="3044" y="299"/>
                </a:lnTo>
                <a:lnTo>
                  <a:pt x="3081" y="302"/>
                </a:lnTo>
                <a:lnTo>
                  <a:pt x="3116" y="311"/>
                </a:lnTo>
                <a:lnTo>
                  <a:pt x="3149" y="324"/>
                </a:lnTo>
                <a:lnTo>
                  <a:pt x="3179" y="343"/>
                </a:lnTo>
                <a:lnTo>
                  <a:pt x="3206" y="365"/>
                </a:lnTo>
                <a:lnTo>
                  <a:pt x="3229" y="391"/>
                </a:lnTo>
                <a:lnTo>
                  <a:pt x="3247" y="420"/>
                </a:lnTo>
                <a:lnTo>
                  <a:pt x="3261" y="453"/>
                </a:lnTo>
                <a:lnTo>
                  <a:pt x="3271" y="488"/>
                </a:lnTo>
                <a:lnTo>
                  <a:pt x="3274" y="525"/>
                </a:lnTo>
                <a:lnTo>
                  <a:pt x="3274" y="1991"/>
                </a:lnTo>
                <a:lnTo>
                  <a:pt x="3271" y="2028"/>
                </a:lnTo>
                <a:lnTo>
                  <a:pt x="3261" y="2062"/>
                </a:lnTo>
                <a:lnTo>
                  <a:pt x="3247" y="2095"/>
                </a:lnTo>
                <a:lnTo>
                  <a:pt x="3229" y="2124"/>
                </a:lnTo>
                <a:lnTo>
                  <a:pt x="3206" y="2150"/>
                </a:lnTo>
                <a:lnTo>
                  <a:pt x="3179" y="2173"/>
                </a:lnTo>
                <a:lnTo>
                  <a:pt x="3149" y="2191"/>
                </a:lnTo>
                <a:lnTo>
                  <a:pt x="3116" y="2204"/>
                </a:lnTo>
                <a:lnTo>
                  <a:pt x="3081" y="2214"/>
                </a:lnTo>
                <a:lnTo>
                  <a:pt x="3044" y="2216"/>
                </a:lnTo>
                <a:lnTo>
                  <a:pt x="403" y="2216"/>
                </a:lnTo>
                <a:lnTo>
                  <a:pt x="367" y="2214"/>
                </a:lnTo>
                <a:lnTo>
                  <a:pt x="331" y="2204"/>
                </a:lnTo>
                <a:lnTo>
                  <a:pt x="298" y="2191"/>
                </a:lnTo>
                <a:lnTo>
                  <a:pt x="268" y="2173"/>
                </a:lnTo>
                <a:lnTo>
                  <a:pt x="241" y="2150"/>
                </a:lnTo>
                <a:lnTo>
                  <a:pt x="218" y="2124"/>
                </a:lnTo>
                <a:lnTo>
                  <a:pt x="200" y="2095"/>
                </a:lnTo>
                <a:lnTo>
                  <a:pt x="186" y="2062"/>
                </a:lnTo>
                <a:lnTo>
                  <a:pt x="178" y="2028"/>
                </a:lnTo>
                <a:lnTo>
                  <a:pt x="174" y="1991"/>
                </a:lnTo>
                <a:lnTo>
                  <a:pt x="174" y="226"/>
                </a:lnTo>
                <a:lnTo>
                  <a:pt x="178" y="189"/>
                </a:lnTo>
                <a:lnTo>
                  <a:pt x="186" y="155"/>
                </a:lnTo>
                <a:lnTo>
                  <a:pt x="200" y="122"/>
                </a:lnTo>
                <a:lnTo>
                  <a:pt x="218" y="93"/>
                </a:lnTo>
                <a:lnTo>
                  <a:pt x="241" y="66"/>
                </a:lnTo>
                <a:lnTo>
                  <a:pt x="268" y="44"/>
                </a:lnTo>
                <a:lnTo>
                  <a:pt x="298" y="25"/>
                </a:lnTo>
                <a:lnTo>
                  <a:pt x="331" y="12"/>
                </a:lnTo>
                <a:lnTo>
                  <a:pt x="367" y="3"/>
                </a:lnTo>
                <a:lnTo>
                  <a:pt x="403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dirty="0" smtClean="0"/>
              <a:t>      </a:t>
            </a:r>
            <a:endParaRPr lang="de-DE" dirty="0"/>
          </a:p>
        </p:txBody>
      </p:sp>
      <p:grpSp>
        <p:nvGrpSpPr>
          <p:cNvPr id="88" name="Gruppieren 87"/>
          <p:cNvGrpSpPr/>
          <p:nvPr/>
        </p:nvGrpSpPr>
        <p:grpSpPr>
          <a:xfrm>
            <a:off x="1188889" y="5013176"/>
            <a:ext cx="368301" cy="342900"/>
            <a:chOff x="6876256" y="3582541"/>
            <a:chExt cx="368301" cy="34290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9" name="Freeform 15"/>
            <p:cNvSpPr>
              <a:spLocks/>
            </p:cNvSpPr>
            <p:nvPr/>
          </p:nvSpPr>
          <p:spPr bwMode="auto">
            <a:xfrm>
              <a:off x="6876256" y="3893691"/>
              <a:ext cx="119063" cy="1905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118" y="0"/>
                </a:cxn>
                <a:cxn ang="0">
                  <a:pos x="1118" y="189"/>
                </a:cxn>
                <a:cxn ang="0">
                  <a:pos x="96" y="189"/>
                </a:cxn>
                <a:cxn ang="0">
                  <a:pos x="74" y="186"/>
                </a:cxn>
                <a:cxn ang="0">
                  <a:pos x="54" y="179"/>
                </a:cxn>
                <a:cxn ang="0">
                  <a:pos x="36" y="168"/>
                </a:cxn>
                <a:cxn ang="0">
                  <a:pos x="21" y="154"/>
                </a:cxn>
                <a:cxn ang="0">
                  <a:pos x="10" y="136"/>
                </a:cxn>
                <a:cxn ang="0">
                  <a:pos x="2" y="116"/>
                </a:cxn>
                <a:cxn ang="0">
                  <a:pos x="0" y="94"/>
                </a:cxn>
                <a:cxn ang="0">
                  <a:pos x="2" y="72"/>
                </a:cxn>
                <a:cxn ang="0">
                  <a:pos x="10" y="52"/>
                </a:cxn>
                <a:cxn ang="0">
                  <a:pos x="21" y="35"/>
                </a:cxn>
                <a:cxn ang="0">
                  <a:pos x="36" y="21"/>
                </a:cxn>
                <a:cxn ang="0">
                  <a:pos x="54" y="9"/>
                </a:cxn>
                <a:cxn ang="0">
                  <a:pos x="74" y="2"/>
                </a:cxn>
                <a:cxn ang="0">
                  <a:pos x="96" y="0"/>
                </a:cxn>
              </a:cxnLst>
              <a:rect l="0" t="0" r="r" b="b"/>
              <a:pathLst>
                <a:path w="1118" h="189">
                  <a:moveTo>
                    <a:pt x="96" y="0"/>
                  </a:moveTo>
                  <a:lnTo>
                    <a:pt x="1118" y="0"/>
                  </a:lnTo>
                  <a:lnTo>
                    <a:pt x="1118" y="189"/>
                  </a:lnTo>
                  <a:lnTo>
                    <a:pt x="96" y="189"/>
                  </a:lnTo>
                  <a:lnTo>
                    <a:pt x="74" y="186"/>
                  </a:lnTo>
                  <a:lnTo>
                    <a:pt x="54" y="179"/>
                  </a:lnTo>
                  <a:lnTo>
                    <a:pt x="36" y="168"/>
                  </a:lnTo>
                  <a:lnTo>
                    <a:pt x="21" y="154"/>
                  </a:lnTo>
                  <a:lnTo>
                    <a:pt x="10" y="136"/>
                  </a:lnTo>
                  <a:lnTo>
                    <a:pt x="2" y="116"/>
                  </a:lnTo>
                  <a:lnTo>
                    <a:pt x="0" y="94"/>
                  </a:lnTo>
                  <a:lnTo>
                    <a:pt x="2" y="72"/>
                  </a:lnTo>
                  <a:lnTo>
                    <a:pt x="10" y="52"/>
                  </a:lnTo>
                  <a:lnTo>
                    <a:pt x="21" y="35"/>
                  </a:lnTo>
                  <a:lnTo>
                    <a:pt x="36" y="21"/>
                  </a:lnTo>
                  <a:lnTo>
                    <a:pt x="54" y="9"/>
                  </a:lnTo>
                  <a:lnTo>
                    <a:pt x="74" y="2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" name="Freeform 16"/>
            <p:cNvSpPr>
              <a:spLocks/>
            </p:cNvSpPr>
            <p:nvPr/>
          </p:nvSpPr>
          <p:spPr bwMode="auto">
            <a:xfrm>
              <a:off x="6895306" y="3582541"/>
              <a:ext cx="327025" cy="234950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810" y="0"/>
                </a:cxn>
                <a:cxn ang="0">
                  <a:pos x="847" y="3"/>
                </a:cxn>
                <a:cxn ang="0">
                  <a:pos x="882" y="12"/>
                </a:cxn>
                <a:cxn ang="0">
                  <a:pos x="915" y="25"/>
                </a:cxn>
                <a:cxn ang="0">
                  <a:pos x="945" y="44"/>
                </a:cxn>
                <a:cxn ang="0">
                  <a:pos x="973" y="66"/>
                </a:cxn>
                <a:cxn ang="0">
                  <a:pos x="995" y="93"/>
                </a:cxn>
                <a:cxn ang="0">
                  <a:pos x="1014" y="122"/>
                </a:cxn>
                <a:cxn ang="0">
                  <a:pos x="1028" y="155"/>
                </a:cxn>
                <a:cxn ang="0">
                  <a:pos x="1036" y="189"/>
                </a:cxn>
                <a:cxn ang="0">
                  <a:pos x="1040" y="226"/>
                </a:cxn>
                <a:cxn ang="0">
                  <a:pos x="1040" y="299"/>
                </a:cxn>
                <a:cxn ang="0">
                  <a:pos x="2870" y="299"/>
                </a:cxn>
                <a:cxn ang="0">
                  <a:pos x="2907" y="302"/>
                </a:cxn>
                <a:cxn ang="0">
                  <a:pos x="2942" y="311"/>
                </a:cxn>
                <a:cxn ang="0">
                  <a:pos x="2975" y="324"/>
                </a:cxn>
                <a:cxn ang="0">
                  <a:pos x="3005" y="343"/>
                </a:cxn>
                <a:cxn ang="0">
                  <a:pos x="3032" y="365"/>
                </a:cxn>
                <a:cxn ang="0">
                  <a:pos x="3055" y="391"/>
                </a:cxn>
                <a:cxn ang="0">
                  <a:pos x="3073" y="420"/>
                </a:cxn>
                <a:cxn ang="0">
                  <a:pos x="3087" y="453"/>
                </a:cxn>
                <a:cxn ang="0">
                  <a:pos x="3097" y="488"/>
                </a:cxn>
                <a:cxn ang="0">
                  <a:pos x="3099" y="525"/>
                </a:cxn>
                <a:cxn ang="0">
                  <a:pos x="3099" y="1991"/>
                </a:cxn>
                <a:cxn ang="0">
                  <a:pos x="3097" y="2028"/>
                </a:cxn>
                <a:cxn ang="0">
                  <a:pos x="3087" y="2062"/>
                </a:cxn>
                <a:cxn ang="0">
                  <a:pos x="3073" y="2095"/>
                </a:cxn>
                <a:cxn ang="0">
                  <a:pos x="3055" y="2124"/>
                </a:cxn>
                <a:cxn ang="0">
                  <a:pos x="3032" y="2150"/>
                </a:cxn>
                <a:cxn ang="0">
                  <a:pos x="3005" y="2173"/>
                </a:cxn>
                <a:cxn ang="0">
                  <a:pos x="2975" y="2191"/>
                </a:cxn>
                <a:cxn ang="0">
                  <a:pos x="2942" y="2204"/>
                </a:cxn>
                <a:cxn ang="0">
                  <a:pos x="2907" y="2214"/>
                </a:cxn>
                <a:cxn ang="0">
                  <a:pos x="2870" y="2216"/>
                </a:cxn>
                <a:cxn ang="0">
                  <a:pos x="229" y="2216"/>
                </a:cxn>
                <a:cxn ang="0">
                  <a:pos x="193" y="2214"/>
                </a:cxn>
                <a:cxn ang="0">
                  <a:pos x="157" y="2204"/>
                </a:cxn>
                <a:cxn ang="0">
                  <a:pos x="124" y="2191"/>
                </a:cxn>
                <a:cxn ang="0">
                  <a:pos x="94" y="2173"/>
                </a:cxn>
                <a:cxn ang="0">
                  <a:pos x="67" y="2150"/>
                </a:cxn>
                <a:cxn ang="0">
                  <a:pos x="44" y="2124"/>
                </a:cxn>
                <a:cxn ang="0">
                  <a:pos x="26" y="2095"/>
                </a:cxn>
                <a:cxn ang="0">
                  <a:pos x="12" y="2062"/>
                </a:cxn>
                <a:cxn ang="0">
                  <a:pos x="4" y="2028"/>
                </a:cxn>
                <a:cxn ang="0">
                  <a:pos x="0" y="1991"/>
                </a:cxn>
                <a:cxn ang="0">
                  <a:pos x="0" y="226"/>
                </a:cxn>
                <a:cxn ang="0">
                  <a:pos x="4" y="189"/>
                </a:cxn>
                <a:cxn ang="0">
                  <a:pos x="12" y="155"/>
                </a:cxn>
                <a:cxn ang="0">
                  <a:pos x="26" y="122"/>
                </a:cxn>
                <a:cxn ang="0">
                  <a:pos x="44" y="93"/>
                </a:cxn>
                <a:cxn ang="0">
                  <a:pos x="67" y="66"/>
                </a:cxn>
                <a:cxn ang="0">
                  <a:pos x="94" y="44"/>
                </a:cxn>
                <a:cxn ang="0">
                  <a:pos x="124" y="25"/>
                </a:cxn>
                <a:cxn ang="0">
                  <a:pos x="157" y="12"/>
                </a:cxn>
                <a:cxn ang="0">
                  <a:pos x="193" y="3"/>
                </a:cxn>
                <a:cxn ang="0">
                  <a:pos x="229" y="0"/>
                </a:cxn>
              </a:cxnLst>
              <a:rect l="0" t="0" r="r" b="b"/>
              <a:pathLst>
                <a:path w="3099" h="2216">
                  <a:moveTo>
                    <a:pt x="229" y="0"/>
                  </a:moveTo>
                  <a:lnTo>
                    <a:pt x="810" y="0"/>
                  </a:lnTo>
                  <a:lnTo>
                    <a:pt x="847" y="3"/>
                  </a:lnTo>
                  <a:lnTo>
                    <a:pt x="882" y="12"/>
                  </a:lnTo>
                  <a:lnTo>
                    <a:pt x="915" y="25"/>
                  </a:lnTo>
                  <a:lnTo>
                    <a:pt x="945" y="44"/>
                  </a:lnTo>
                  <a:lnTo>
                    <a:pt x="973" y="66"/>
                  </a:lnTo>
                  <a:lnTo>
                    <a:pt x="995" y="93"/>
                  </a:lnTo>
                  <a:lnTo>
                    <a:pt x="1014" y="122"/>
                  </a:lnTo>
                  <a:lnTo>
                    <a:pt x="1028" y="155"/>
                  </a:lnTo>
                  <a:lnTo>
                    <a:pt x="1036" y="189"/>
                  </a:lnTo>
                  <a:lnTo>
                    <a:pt x="1040" y="226"/>
                  </a:lnTo>
                  <a:lnTo>
                    <a:pt x="1040" y="299"/>
                  </a:lnTo>
                  <a:lnTo>
                    <a:pt x="2870" y="299"/>
                  </a:lnTo>
                  <a:lnTo>
                    <a:pt x="2907" y="302"/>
                  </a:lnTo>
                  <a:lnTo>
                    <a:pt x="2942" y="311"/>
                  </a:lnTo>
                  <a:lnTo>
                    <a:pt x="2975" y="324"/>
                  </a:lnTo>
                  <a:lnTo>
                    <a:pt x="3005" y="343"/>
                  </a:lnTo>
                  <a:lnTo>
                    <a:pt x="3032" y="365"/>
                  </a:lnTo>
                  <a:lnTo>
                    <a:pt x="3055" y="391"/>
                  </a:lnTo>
                  <a:lnTo>
                    <a:pt x="3073" y="420"/>
                  </a:lnTo>
                  <a:lnTo>
                    <a:pt x="3087" y="453"/>
                  </a:lnTo>
                  <a:lnTo>
                    <a:pt x="3097" y="488"/>
                  </a:lnTo>
                  <a:lnTo>
                    <a:pt x="3099" y="525"/>
                  </a:lnTo>
                  <a:lnTo>
                    <a:pt x="3099" y="1991"/>
                  </a:lnTo>
                  <a:lnTo>
                    <a:pt x="3097" y="2028"/>
                  </a:lnTo>
                  <a:lnTo>
                    <a:pt x="3087" y="2062"/>
                  </a:lnTo>
                  <a:lnTo>
                    <a:pt x="3073" y="2095"/>
                  </a:lnTo>
                  <a:lnTo>
                    <a:pt x="3055" y="2124"/>
                  </a:lnTo>
                  <a:lnTo>
                    <a:pt x="3032" y="2150"/>
                  </a:lnTo>
                  <a:lnTo>
                    <a:pt x="3005" y="2173"/>
                  </a:lnTo>
                  <a:lnTo>
                    <a:pt x="2975" y="2191"/>
                  </a:lnTo>
                  <a:lnTo>
                    <a:pt x="2942" y="2204"/>
                  </a:lnTo>
                  <a:lnTo>
                    <a:pt x="2907" y="2214"/>
                  </a:lnTo>
                  <a:lnTo>
                    <a:pt x="2870" y="2216"/>
                  </a:lnTo>
                  <a:lnTo>
                    <a:pt x="229" y="2216"/>
                  </a:lnTo>
                  <a:lnTo>
                    <a:pt x="193" y="2214"/>
                  </a:lnTo>
                  <a:lnTo>
                    <a:pt x="157" y="2204"/>
                  </a:lnTo>
                  <a:lnTo>
                    <a:pt x="124" y="2191"/>
                  </a:lnTo>
                  <a:lnTo>
                    <a:pt x="94" y="2173"/>
                  </a:lnTo>
                  <a:lnTo>
                    <a:pt x="67" y="2150"/>
                  </a:lnTo>
                  <a:lnTo>
                    <a:pt x="44" y="2124"/>
                  </a:lnTo>
                  <a:lnTo>
                    <a:pt x="26" y="2095"/>
                  </a:lnTo>
                  <a:lnTo>
                    <a:pt x="12" y="2062"/>
                  </a:lnTo>
                  <a:lnTo>
                    <a:pt x="4" y="2028"/>
                  </a:lnTo>
                  <a:lnTo>
                    <a:pt x="0" y="1991"/>
                  </a:lnTo>
                  <a:lnTo>
                    <a:pt x="0" y="226"/>
                  </a:lnTo>
                  <a:lnTo>
                    <a:pt x="4" y="189"/>
                  </a:lnTo>
                  <a:lnTo>
                    <a:pt x="12" y="155"/>
                  </a:lnTo>
                  <a:lnTo>
                    <a:pt x="26" y="122"/>
                  </a:lnTo>
                  <a:lnTo>
                    <a:pt x="44" y="93"/>
                  </a:lnTo>
                  <a:lnTo>
                    <a:pt x="67" y="66"/>
                  </a:lnTo>
                  <a:lnTo>
                    <a:pt x="94" y="44"/>
                  </a:lnTo>
                  <a:lnTo>
                    <a:pt x="124" y="25"/>
                  </a:lnTo>
                  <a:lnTo>
                    <a:pt x="157" y="12"/>
                  </a:lnTo>
                  <a:lnTo>
                    <a:pt x="193" y="3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" name="Freeform 17"/>
            <p:cNvSpPr>
              <a:spLocks/>
            </p:cNvSpPr>
            <p:nvPr/>
          </p:nvSpPr>
          <p:spPr bwMode="auto">
            <a:xfrm>
              <a:off x="7009606" y="3842891"/>
              <a:ext cx="101600" cy="82550"/>
            </a:xfrm>
            <a:custGeom>
              <a:avLst/>
              <a:gdLst/>
              <a:ahLst/>
              <a:cxnLst>
                <a:cxn ang="0">
                  <a:pos x="380" y="0"/>
                </a:cxn>
                <a:cxn ang="0">
                  <a:pos x="573" y="0"/>
                </a:cxn>
                <a:cxn ang="0">
                  <a:pos x="573" y="367"/>
                </a:cxn>
                <a:cxn ang="0">
                  <a:pos x="871" y="367"/>
                </a:cxn>
                <a:cxn ang="0">
                  <a:pos x="892" y="370"/>
                </a:cxn>
                <a:cxn ang="0">
                  <a:pos x="911" y="379"/>
                </a:cxn>
                <a:cxn ang="0">
                  <a:pos x="928" y="391"/>
                </a:cxn>
                <a:cxn ang="0">
                  <a:pos x="941" y="407"/>
                </a:cxn>
                <a:cxn ang="0">
                  <a:pos x="949" y="427"/>
                </a:cxn>
                <a:cxn ang="0">
                  <a:pos x="953" y="447"/>
                </a:cxn>
                <a:cxn ang="0">
                  <a:pos x="953" y="703"/>
                </a:cxn>
                <a:cxn ang="0">
                  <a:pos x="949" y="724"/>
                </a:cxn>
                <a:cxn ang="0">
                  <a:pos x="941" y="743"/>
                </a:cxn>
                <a:cxn ang="0">
                  <a:pos x="928" y="759"/>
                </a:cxn>
                <a:cxn ang="0">
                  <a:pos x="911" y="773"/>
                </a:cxn>
                <a:cxn ang="0">
                  <a:pos x="892" y="780"/>
                </a:cxn>
                <a:cxn ang="0">
                  <a:pos x="871" y="783"/>
                </a:cxn>
                <a:cxn ang="0">
                  <a:pos x="81" y="783"/>
                </a:cxn>
                <a:cxn ang="0">
                  <a:pos x="60" y="780"/>
                </a:cxn>
                <a:cxn ang="0">
                  <a:pos x="40" y="773"/>
                </a:cxn>
                <a:cxn ang="0">
                  <a:pos x="24" y="759"/>
                </a:cxn>
                <a:cxn ang="0">
                  <a:pos x="11" y="743"/>
                </a:cxn>
                <a:cxn ang="0">
                  <a:pos x="3" y="724"/>
                </a:cxn>
                <a:cxn ang="0">
                  <a:pos x="0" y="703"/>
                </a:cxn>
                <a:cxn ang="0">
                  <a:pos x="0" y="447"/>
                </a:cxn>
                <a:cxn ang="0">
                  <a:pos x="3" y="427"/>
                </a:cxn>
                <a:cxn ang="0">
                  <a:pos x="11" y="407"/>
                </a:cxn>
                <a:cxn ang="0">
                  <a:pos x="24" y="391"/>
                </a:cxn>
                <a:cxn ang="0">
                  <a:pos x="40" y="379"/>
                </a:cxn>
                <a:cxn ang="0">
                  <a:pos x="60" y="370"/>
                </a:cxn>
                <a:cxn ang="0">
                  <a:pos x="81" y="367"/>
                </a:cxn>
                <a:cxn ang="0">
                  <a:pos x="380" y="367"/>
                </a:cxn>
                <a:cxn ang="0">
                  <a:pos x="380" y="0"/>
                </a:cxn>
              </a:cxnLst>
              <a:rect l="0" t="0" r="r" b="b"/>
              <a:pathLst>
                <a:path w="953" h="783">
                  <a:moveTo>
                    <a:pt x="380" y="0"/>
                  </a:moveTo>
                  <a:lnTo>
                    <a:pt x="573" y="0"/>
                  </a:lnTo>
                  <a:lnTo>
                    <a:pt x="573" y="367"/>
                  </a:lnTo>
                  <a:lnTo>
                    <a:pt x="871" y="367"/>
                  </a:lnTo>
                  <a:lnTo>
                    <a:pt x="892" y="370"/>
                  </a:lnTo>
                  <a:lnTo>
                    <a:pt x="911" y="379"/>
                  </a:lnTo>
                  <a:lnTo>
                    <a:pt x="928" y="391"/>
                  </a:lnTo>
                  <a:lnTo>
                    <a:pt x="941" y="407"/>
                  </a:lnTo>
                  <a:lnTo>
                    <a:pt x="949" y="427"/>
                  </a:lnTo>
                  <a:lnTo>
                    <a:pt x="953" y="447"/>
                  </a:lnTo>
                  <a:lnTo>
                    <a:pt x="953" y="703"/>
                  </a:lnTo>
                  <a:lnTo>
                    <a:pt x="949" y="724"/>
                  </a:lnTo>
                  <a:lnTo>
                    <a:pt x="941" y="743"/>
                  </a:lnTo>
                  <a:lnTo>
                    <a:pt x="928" y="759"/>
                  </a:lnTo>
                  <a:lnTo>
                    <a:pt x="911" y="773"/>
                  </a:lnTo>
                  <a:lnTo>
                    <a:pt x="892" y="780"/>
                  </a:lnTo>
                  <a:lnTo>
                    <a:pt x="871" y="783"/>
                  </a:lnTo>
                  <a:lnTo>
                    <a:pt x="81" y="783"/>
                  </a:lnTo>
                  <a:lnTo>
                    <a:pt x="60" y="780"/>
                  </a:lnTo>
                  <a:lnTo>
                    <a:pt x="40" y="773"/>
                  </a:lnTo>
                  <a:lnTo>
                    <a:pt x="24" y="759"/>
                  </a:lnTo>
                  <a:lnTo>
                    <a:pt x="11" y="743"/>
                  </a:lnTo>
                  <a:lnTo>
                    <a:pt x="3" y="724"/>
                  </a:lnTo>
                  <a:lnTo>
                    <a:pt x="0" y="703"/>
                  </a:lnTo>
                  <a:lnTo>
                    <a:pt x="0" y="447"/>
                  </a:lnTo>
                  <a:lnTo>
                    <a:pt x="3" y="427"/>
                  </a:lnTo>
                  <a:lnTo>
                    <a:pt x="11" y="407"/>
                  </a:lnTo>
                  <a:lnTo>
                    <a:pt x="24" y="391"/>
                  </a:lnTo>
                  <a:lnTo>
                    <a:pt x="40" y="379"/>
                  </a:lnTo>
                  <a:lnTo>
                    <a:pt x="60" y="370"/>
                  </a:lnTo>
                  <a:lnTo>
                    <a:pt x="81" y="367"/>
                  </a:lnTo>
                  <a:lnTo>
                    <a:pt x="380" y="367"/>
                  </a:lnTo>
                  <a:lnTo>
                    <a:pt x="3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" name="Freeform 18"/>
            <p:cNvSpPr>
              <a:spLocks/>
            </p:cNvSpPr>
            <p:nvPr/>
          </p:nvSpPr>
          <p:spPr bwMode="auto">
            <a:xfrm>
              <a:off x="7125494" y="3893691"/>
              <a:ext cx="119063" cy="19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22" y="0"/>
                </a:cxn>
                <a:cxn ang="0">
                  <a:pos x="1044" y="2"/>
                </a:cxn>
                <a:cxn ang="0">
                  <a:pos x="1064" y="9"/>
                </a:cxn>
                <a:cxn ang="0">
                  <a:pos x="1082" y="21"/>
                </a:cxn>
                <a:cxn ang="0">
                  <a:pos x="1097" y="35"/>
                </a:cxn>
                <a:cxn ang="0">
                  <a:pos x="1109" y="52"/>
                </a:cxn>
                <a:cxn ang="0">
                  <a:pos x="1116" y="72"/>
                </a:cxn>
                <a:cxn ang="0">
                  <a:pos x="1118" y="94"/>
                </a:cxn>
                <a:cxn ang="0">
                  <a:pos x="1116" y="116"/>
                </a:cxn>
                <a:cxn ang="0">
                  <a:pos x="1109" y="136"/>
                </a:cxn>
                <a:cxn ang="0">
                  <a:pos x="1097" y="154"/>
                </a:cxn>
                <a:cxn ang="0">
                  <a:pos x="1082" y="168"/>
                </a:cxn>
                <a:cxn ang="0">
                  <a:pos x="1064" y="179"/>
                </a:cxn>
                <a:cxn ang="0">
                  <a:pos x="1044" y="186"/>
                </a:cxn>
                <a:cxn ang="0">
                  <a:pos x="1022" y="189"/>
                </a:cxn>
                <a:cxn ang="0">
                  <a:pos x="0" y="189"/>
                </a:cxn>
                <a:cxn ang="0">
                  <a:pos x="0" y="0"/>
                </a:cxn>
              </a:cxnLst>
              <a:rect l="0" t="0" r="r" b="b"/>
              <a:pathLst>
                <a:path w="1118" h="189">
                  <a:moveTo>
                    <a:pt x="0" y="0"/>
                  </a:moveTo>
                  <a:lnTo>
                    <a:pt x="1022" y="0"/>
                  </a:lnTo>
                  <a:lnTo>
                    <a:pt x="1044" y="2"/>
                  </a:lnTo>
                  <a:lnTo>
                    <a:pt x="1064" y="9"/>
                  </a:lnTo>
                  <a:lnTo>
                    <a:pt x="1082" y="21"/>
                  </a:lnTo>
                  <a:lnTo>
                    <a:pt x="1097" y="35"/>
                  </a:lnTo>
                  <a:lnTo>
                    <a:pt x="1109" y="52"/>
                  </a:lnTo>
                  <a:lnTo>
                    <a:pt x="1116" y="72"/>
                  </a:lnTo>
                  <a:lnTo>
                    <a:pt x="1118" y="94"/>
                  </a:lnTo>
                  <a:lnTo>
                    <a:pt x="1116" y="116"/>
                  </a:lnTo>
                  <a:lnTo>
                    <a:pt x="1109" y="136"/>
                  </a:lnTo>
                  <a:lnTo>
                    <a:pt x="1097" y="154"/>
                  </a:lnTo>
                  <a:lnTo>
                    <a:pt x="1082" y="168"/>
                  </a:lnTo>
                  <a:lnTo>
                    <a:pt x="1064" y="179"/>
                  </a:lnTo>
                  <a:lnTo>
                    <a:pt x="1044" y="186"/>
                  </a:lnTo>
                  <a:lnTo>
                    <a:pt x="1022" y="189"/>
                  </a:lnTo>
                  <a:lnTo>
                    <a:pt x="0" y="18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31" name="Gruppieren 130"/>
          <p:cNvGrpSpPr/>
          <p:nvPr/>
        </p:nvGrpSpPr>
        <p:grpSpPr>
          <a:xfrm>
            <a:off x="395536" y="5013176"/>
            <a:ext cx="418952" cy="342900"/>
            <a:chOff x="4067944" y="3645024"/>
            <a:chExt cx="418952" cy="342900"/>
          </a:xfrm>
        </p:grpSpPr>
        <p:grpSp>
          <p:nvGrpSpPr>
            <p:cNvPr id="94" name="Gruppieren 620"/>
            <p:cNvGrpSpPr/>
            <p:nvPr/>
          </p:nvGrpSpPr>
          <p:grpSpPr>
            <a:xfrm>
              <a:off x="4067944" y="3645024"/>
              <a:ext cx="368301" cy="342900"/>
              <a:chOff x="8101013" y="2790825"/>
              <a:chExt cx="368301" cy="342900"/>
            </a:xfrm>
          </p:grpSpPr>
          <p:sp>
            <p:nvSpPr>
              <p:cNvPr id="100" name="Freeform 72"/>
              <p:cNvSpPr>
                <a:spLocks/>
              </p:cNvSpPr>
              <p:nvPr/>
            </p:nvSpPr>
            <p:spPr bwMode="auto">
              <a:xfrm>
                <a:off x="8101013" y="3101975"/>
                <a:ext cx="119063" cy="19050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1118" y="0"/>
                  </a:cxn>
                  <a:cxn ang="0">
                    <a:pos x="1118" y="189"/>
                  </a:cxn>
                  <a:cxn ang="0">
                    <a:pos x="96" y="189"/>
                  </a:cxn>
                  <a:cxn ang="0">
                    <a:pos x="74" y="186"/>
                  </a:cxn>
                  <a:cxn ang="0">
                    <a:pos x="54" y="179"/>
                  </a:cxn>
                  <a:cxn ang="0">
                    <a:pos x="36" y="168"/>
                  </a:cxn>
                  <a:cxn ang="0">
                    <a:pos x="21" y="154"/>
                  </a:cxn>
                  <a:cxn ang="0">
                    <a:pos x="10" y="136"/>
                  </a:cxn>
                  <a:cxn ang="0">
                    <a:pos x="2" y="116"/>
                  </a:cxn>
                  <a:cxn ang="0">
                    <a:pos x="0" y="94"/>
                  </a:cxn>
                  <a:cxn ang="0">
                    <a:pos x="2" y="72"/>
                  </a:cxn>
                  <a:cxn ang="0">
                    <a:pos x="10" y="52"/>
                  </a:cxn>
                  <a:cxn ang="0">
                    <a:pos x="21" y="35"/>
                  </a:cxn>
                  <a:cxn ang="0">
                    <a:pos x="36" y="21"/>
                  </a:cxn>
                  <a:cxn ang="0">
                    <a:pos x="54" y="9"/>
                  </a:cxn>
                  <a:cxn ang="0">
                    <a:pos x="74" y="2"/>
                  </a:cxn>
                  <a:cxn ang="0">
                    <a:pos x="96" y="0"/>
                  </a:cxn>
                </a:cxnLst>
                <a:rect l="0" t="0" r="r" b="b"/>
                <a:pathLst>
                  <a:path w="1118" h="189">
                    <a:moveTo>
                      <a:pt x="96" y="0"/>
                    </a:moveTo>
                    <a:lnTo>
                      <a:pt x="1118" y="0"/>
                    </a:lnTo>
                    <a:lnTo>
                      <a:pt x="1118" y="189"/>
                    </a:lnTo>
                    <a:lnTo>
                      <a:pt x="96" y="189"/>
                    </a:lnTo>
                    <a:lnTo>
                      <a:pt x="74" y="186"/>
                    </a:lnTo>
                    <a:lnTo>
                      <a:pt x="54" y="179"/>
                    </a:lnTo>
                    <a:lnTo>
                      <a:pt x="36" y="168"/>
                    </a:lnTo>
                    <a:lnTo>
                      <a:pt x="21" y="154"/>
                    </a:lnTo>
                    <a:lnTo>
                      <a:pt x="10" y="136"/>
                    </a:lnTo>
                    <a:lnTo>
                      <a:pt x="2" y="116"/>
                    </a:lnTo>
                    <a:lnTo>
                      <a:pt x="0" y="94"/>
                    </a:lnTo>
                    <a:lnTo>
                      <a:pt x="2" y="72"/>
                    </a:lnTo>
                    <a:lnTo>
                      <a:pt x="10" y="52"/>
                    </a:lnTo>
                    <a:lnTo>
                      <a:pt x="21" y="35"/>
                    </a:lnTo>
                    <a:lnTo>
                      <a:pt x="36" y="21"/>
                    </a:lnTo>
                    <a:lnTo>
                      <a:pt x="54" y="9"/>
                    </a:lnTo>
                    <a:lnTo>
                      <a:pt x="74" y="2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" name="Freeform 73"/>
              <p:cNvSpPr>
                <a:spLocks/>
              </p:cNvSpPr>
              <p:nvPr/>
            </p:nvSpPr>
            <p:spPr bwMode="auto">
              <a:xfrm>
                <a:off x="8120063" y="2790825"/>
                <a:ext cx="327025" cy="234950"/>
              </a:xfrm>
              <a:custGeom>
                <a:avLst/>
                <a:gdLst/>
                <a:ahLst/>
                <a:cxnLst>
                  <a:cxn ang="0">
                    <a:pos x="229" y="0"/>
                  </a:cxn>
                  <a:cxn ang="0">
                    <a:pos x="810" y="0"/>
                  </a:cxn>
                  <a:cxn ang="0">
                    <a:pos x="847" y="3"/>
                  </a:cxn>
                  <a:cxn ang="0">
                    <a:pos x="882" y="12"/>
                  </a:cxn>
                  <a:cxn ang="0">
                    <a:pos x="915" y="25"/>
                  </a:cxn>
                  <a:cxn ang="0">
                    <a:pos x="945" y="44"/>
                  </a:cxn>
                  <a:cxn ang="0">
                    <a:pos x="973" y="66"/>
                  </a:cxn>
                  <a:cxn ang="0">
                    <a:pos x="995" y="93"/>
                  </a:cxn>
                  <a:cxn ang="0">
                    <a:pos x="1014" y="122"/>
                  </a:cxn>
                  <a:cxn ang="0">
                    <a:pos x="1028" y="155"/>
                  </a:cxn>
                  <a:cxn ang="0">
                    <a:pos x="1036" y="189"/>
                  </a:cxn>
                  <a:cxn ang="0">
                    <a:pos x="1040" y="226"/>
                  </a:cxn>
                  <a:cxn ang="0">
                    <a:pos x="1040" y="299"/>
                  </a:cxn>
                  <a:cxn ang="0">
                    <a:pos x="2870" y="299"/>
                  </a:cxn>
                  <a:cxn ang="0">
                    <a:pos x="2907" y="302"/>
                  </a:cxn>
                  <a:cxn ang="0">
                    <a:pos x="2942" y="311"/>
                  </a:cxn>
                  <a:cxn ang="0">
                    <a:pos x="2975" y="324"/>
                  </a:cxn>
                  <a:cxn ang="0">
                    <a:pos x="3005" y="343"/>
                  </a:cxn>
                  <a:cxn ang="0">
                    <a:pos x="3032" y="365"/>
                  </a:cxn>
                  <a:cxn ang="0">
                    <a:pos x="3055" y="391"/>
                  </a:cxn>
                  <a:cxn ang="0">
                    <a:pos x="3073" y="420"/>
                  </a:cxn>
                  <a:cxn ang="0">
                    <a:pos x="3087" y="453"/>
                  </a:cxn>
                  <a:cxn ang="0">
                    <a:pos x="3097" y="488"/>
                  </a:cxn>
                  <a:cxn ang="0">
                    <a:pos x="3100" y="525"/>
                  </a:cxn>
                  <a:cxn ang="0">
                    <a:pos x="3100" y="1991"/>
                  </a:cxn>
                  <a:cxn ang="0">
                    <a:pos x="3097" y="2028"/>
                  </a:cxn>
                  <a:cxn ang="0">
                    <a:pos x="3087" y="2062"/>
                  </a:cxn>
                  <a:cxn ang="0">
                    <a:pos x="3073" y="2095"/>
                  </a:cxn>
                  <a:cxn ang="0">
                    <a:pos x="3055" y="2124"/>
                  </a:cxn>
                  <a:cxn ang="0">
                    <a:pos x="3032" y="2150"/>
                  </a:cxn>
                  <a:cxn ang="0">
                    <a:pos x="3005" y="2173"/>
                  </a:cxn>
                  <a:cxn ang="0">
                    <a:pos x="2975" y="2191"/>
                  </a:cxn>
                  <a:cxn ang="0">
                    <a:pos x="2942" y="2204"/>
                  </a:cxn>
                  <a:cxn ang="0">
                    <a:pos x="2907" y="2214"/>
                  </a:cxn>
                  <a:cxn ang="0">
                    <a:pos x="2870" y="2216"/>
                  </a:cxn>
                  <a:cxn ang="0">
                    <a:pos x="229" y="2216"/>
                  </a:cxn>
                  <a:cxn ang="0">
                    <a:pos x="193" y="2214"/>
                  </a:cxn>
                  <a:cxn ang="0">
                    <a:pos x="157" y="2204"/>
                  </a:cxn>
                  <a:cxn ang="0">
                    <a:pos x="124" y="2191"/>
                  </a:cxn>
                  <a:cxn ang="0">
                    <a:pos x="94" y="2173"/>
                  </a:cxn>
                  <a:cxn ang="0">
                    <a:pos x="67" y="2150"/>
                  </a:cxn>
                  <a:cxn ang="0">
                    <a:pos x="44" y="2124"/>
                  </a:cxn>
                  <a:cxn ang="0">
                    <a:pos x="26" y="2095"/>
                  </a:cxn>
                  <a:cxn ang="0">
                    <a:pos x="12" y="2062"/>
                  </a:cxn>
                  <a:cxn ang="0">
                    <a:pos x="4" y="2028"/>
                  </a:cxn>
                  <a:cxn ang="0">
                    <a:pos x="0" y="1991"/>
                  </a:cxn>
                  <a:cxn ang="0">
                    <a:pos x="0" y="226"/>
                  </a:cxn>
                  <a:cxn ang="0">
                    <a:pos x="4" y="189"/>
                  </a:cxn>
                  <a:cxn ang="0">
                    <a:pos x="12" y="155"/>
                  </a:cxn>
                  <a:cxn ang="0">
                    <a:pos x="26" y="122"/>
                  </a:cxn>
                  <a:cxn ang="0">
                    <a:pos x="44" y="93"/>
                  </a:cxn>
                  <a:cxn ang="0">
                    <a:pos x="67" y="66"/>
                  </a:cxn>
                  <a:cxn ang="0">
                    <a:pos x="94" y="44"/>
                  </a:cxn>
                  <a:cxn ang="0">
                    <a:pos x="124" y="25"/>
                  </a:cxn>
                  <a:cxn ang="0">
                    <a:pos x="157" y="12"/>
                  </a:cxn>
                  <a:cxn ang="0">
                    <a:pos x="193" y="3"/>
                  </a:cxn>
                  <a:cxn ang="0">
                    <a:pos x="229" y="0"/>
                  </a:cxn>
                </a:cxnLst>
                <a:rect l="0" t="0" r="r" b="b"/>
                <a:pathLst>
                  <a:path w="3100" h="2216">
                    <a:moveTo>
                      <a:pt x="229" y="0"/>
                    </a:moveTo>
                    <a:lnTo>
                      <a:pt x="810" y="0"/>
                    </a:lnTo>
                    <a:lnTo>
                      <a:pt x="847" y="3"/>
                    </a:lnTo>
                    <a:lnTo>
                      <a:pt x="882" y="12"/>
                    </a:lnTo>
                    <a:lnTo>
                      <a:pt x="915" y="25"/>
                    </a:lnTo>
                    <a:lnTo>
                      <a:pt x="945" y="44"/>
                    </a:lnTo>
                    <a:lnTo>
                      <a:pt x="973" y="66"/>
                    </a:lnTo>
                    <a:lnTo>
                      <a:pt x="995" y="93"/>
                    </a:lnTo>
                    <a:lnTo>
                      <a:pt x="1014" y="122"/>
                    </a:lnTo>
                    <a:lnTo>
                      <a:pt x="1028" y="155"/>
                    </a:lnTo>
                    <a:lnTo>
                      <a:pt x="1036" y="189"/>
                    </a:lnTo>
                    <a:lnTo>
                      <a:pt x="1040" y="226"/>
                    </a:lnTo>
                    <a:lnTo>
                      <a:pt x="1040" y="299"/>
                    </a:lnTo>
                    <a:lnTo>
                      <a:pt x="2870" y="299"/>
                    </a:lnTo>
                    <a:lnTo>
                      <a:pt x="2907" y="302"/>
                    </a:lnTo>
                    <a:lnTo>
                      <a:pt x="2942" y="311"/>
                    </a:lnTo>
                    <a:lnTo>
                      <a:pt x="2975" y="324"/>
                    </a:lnTo>
                    <a:lnTo>
                      <a:pt x="3005" y="343"/>
                    </a:lnTo>
                    <a:lnTo>
                      <a:pt x="3032" y="365"/>
                    </a:lnTo>
                    <a:lnTo>
                      <a:pt x="3055" y="391"/>
                    </a:lnTo>
                    <a:lnTo>
                      <a:pt x="3073" y="420"/>
                    </a:lnTo>
                    <a:lnTo>
                      <a:pt x="3087" y="453"/>
                    </a:lnTo>
                    <a:lnTo>
                      <a:pt x="3097" y="488"/>
                    </a:lnTo>
                    <a:lnTo>
                      <a:pt x="3100" y="525"/>
                    </a:lnTo>
                    <a:lnTo>
                      <a:pt x="3100" y="1991"/>
                    </a:lnTo>
                    <a:lnTo>
                      <a:pt x="3097" y="2028"/>
                    </a:lnTo>
                    <a:lnTo>
                      <a:pt x="3087" y="2062"/>
                    </a:lnTo>
                    <a:lnTo>
                      <a:pt x="3073" y="2095"/>
                    </a:lnTo>
                    <a:lnTo>
                      <a:pt x="3055" y="2124"/>
                    </a:lnTo>
                    <a:lnTo>
                      <a:pt x="3032" y="2150"/>
                    </a:lnTo>
                    <a:lnTo>
                      <a:pt x="3005" y="2173"/>
                    </a:lnTo>
                    <a:lnTo>
                      <a:pt x="2975" y="2191"/>
                    </a:lnTo>
                    <a:lnTo>
                      <a:pt x="2942" y="2204"/>
                    </a:lnTo>
                    <a:lnTo>
                      <a:pt x="2907" y="2214"/>
                    </a:lnTo>
                    <a:lnTo>
                      <a:pt x="2870" y="2216"/>
                    </a:lnTo>
                    <a:lnTo>
                      <a:pt x="229" y="2216"/>
                    </a:lnTo>
                    <a:lnTo>
                      <a:pt x="193" y="2214"/>
                    </a:lnTo>
                    <a:lnTo>
                      <a:pt x="157" y="2204"/>
                    </a:lnTo>
                    <a:lnTo>
                      <a:pt x="124" y="2191"/>
                    </a:lnTo>
                    <a:lnTo>
                      <a:pt x="94" y="2173"/>
                    </a:lnTo>
                    <a:lnTo>
                      <a:pt x="67" y="2150"/>
                    </a:lnTo>
                    <a:lnTo>
                      <a:pt x="44" y="2124"/>
                    </a:lnTo>
                    <a:lnTo>
                      <a:pt x="26" y="2095"/>
                    </a:lnTo>
                    <a:lnTo>
                      <a:pt x="12" y="2062"/>
                    </a:lnTo>
                    <a:lnTo>
                      <a:pt x="4" y="2028"/>
                    </a:lnTo>
                    <a:lnTo>
                      <a:pt x="0" y="1991"/>
                    </a:lnTo>
                    <a:lnTo>
                      <a:pt x="0" y="226"/>
                    </a:lnTo>
                    <a:lnTo>
                      <a:pt x="4" y="189"/>
                    </a:lnTo>
                    <a:lnTo>
                      <a:pt x="12" y="155"/>
                    </a:lnTo>
                    <a:lnTo>
                      <a:pt x="26" y="122"/>
                    </a:lnTo>
                    <a:lnTo>
                      <a:pt x="44" y="93"/>
                    </a:lnTo>
                    <a:lnTo>
                      <a:pt x="67" y="66"/>
                    </a:lnTo>
                    <a:lnTo>
                      <a:pt x="94" y="44"/>
                    </a:lnTo>
                    <a:lnTo>
                      <a:pt x="124" y="25"/>
                    </a:lnTo>
                    <a:lnTo>
                      <a:pt x="157" y="12"/>
                    </a:lnTo>
                    <a:lnTo>
                      <a:pt x="193" y="3"/>
                    </a:lnTo>
                    <a:lnTo>
                      <a:pt x="229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" name="Freeform 74"/>
              <p:cNvSpPr>
                <a:spLocks/>
              </p:cNvSpPr>
              <p:nvPr/>
            </p:nvSpPr>
            <p:spPr bwMode="auto">
              <a:xfrm>
                <a:off x="8234363" y="3051175"/>
                <a:ext cx="101600" cy="82550"/>
              </a:xfrm>
              <a:custGeom>
                <a:avLst/>
                <a:gdLst/>
                <a:ahLst/>
                <a:cxnLst>
                  <a:cxn ang="0">
                    <a:pos x="380" y="0"/>
                  </a:cxn>
                  <a:cxn ang="0">
                    <a:pos x="573" y="0"/>
                  </a:cxn>
                  <a:cxn ang="0">
                    <a:pos x="573" y="367"/>
                  </a:cxn>
                  <a:cxn ang="0">
                    <a:pos x="871" y="367"/>
                  </a:cxn>
                  <a:cxn ang="0">
                    <a:pos x="892" y="370"/>
                  </a:cxn>
                  <a:cxn ang="0">
                    <a:pos x="912" y="379"/>
                  </a:cxn>
                  <a:cxn ang="0">
                    <a:pos x="928" y="391"/>
                  </a:cxn>
                  <a:cxn ang="0">
                    <a:pos x="941" y="407"/>
                  </a:cxn>
                  <a:cxn ang="0">
                    <a:pos x="949" y="427"/>
                  </a:cxn>
                  <a:cxn ang="0">
                    <a:pos x="953" y="447"/>
                  </a:cxn>
                  <a:cxn ang="0">
                    <a:pos x="953" y="703"/>
                  </a:cxn>
                  <a:cxn ang="0">
                    <a:pos x="949" y="724"/>
                  </a:cxn>
                  <a:cxn ang="0">
                    <a:pos x="941" y="743"/>
                  </a:cxn>
                  <a:cxn ang="0">
                    <a:pos x="928" y="759"/>
                  </a:cxn>
                  <a:cxn ang="0">
                    <a:pos x="912" y="773"/>
                  </a:cxn>
                  <a:cxn ang="0">
                    <a:pos x="892" y="780"/>
                  </a:cxn>
                  <a:cxn ang="0">
                    <a:pos x="871" y="783"/>
                  </a:cxn>
                  <a:cxn ang="0">
                    <a:pos x="81" y="783"/>
                  </a:cxn>
                  <a:cxn ang="0">
                    <a:pos x="60" y="780"/>
                  </a:cxn>
                  <a:cxn ang="0">
                    <a:pos x="40" y="773"/>
                  </a:cxn>
                  <a:cxn ang="0">
                    <a:pos x="24" y="759"/>
                  </a:cxn>
                  <a:cxn ang="0">
                    <a:pos x="11" y="743"/>
                  </a:cxn>
                  <a:cxn ang="0">
                    <a:pos x="3" y="724"/>
                  </a:cxn>
                  <a:cxn ang="0">
                    <a:pos x="0" y="703"/>
                  </a:cxn>
                  <a:cxn ang="0">
                    <a:pos x="0" y="447"/>
                  </a:cxn>
                  <a:cxn ang="0">
                    <a:pos x="3" y="427"/>
                  </a:cxn>
                  <a:cxn ang="0">
                    <a:pos x="11" y="407"/>
                  </a:cxn>
                  <a:cxn ang="0">
                    <a:pos x="24" y="391"/>
                  </a:cxn>
                  <a:cxn ang="0">
                    <a:pos x="40" y="379"/>
                  </a:cxn>
                  <a:cxn ang="0">
                    <a:pos x="60" y="370"/>
                  </a:cxn>
                  <a:cxn ang="0">
                    <a:pos x="81" y="367"/>
                  </a:cxn>
                  <a:cxn ang="0">
                    <a:pos x="380" y="367"/>
                  </a:cxn>
                  <a:cxn ang="0">
                    <a:pos x="380" y="0"/>
                  </a:cxn>
                </a:cxnLst>
                <a:rect l="0" t="0" r="r" b="b"/>
                <a:pathLst>
                  <a:path w="953" h="783">
                    <a:moveTo>
                      <a:pt x="380" y="0"/>
                    </a:moveTo>
                    <a:lnTo>
                      <a:pt x="573" y="0"/>
                    </a:lnTo>
                    <a:lnTo>
                      <a:pt x="573" y="367"/>
                    </a:lnTo>
                    <a:lnTo>
                      <a:pt x="871" y="367"/>
                    </a:lnTo>
                    <a:lnTo>
                      <a:pt x="892" y="370"/>
                    </a:lnTo>
                    <a:lnTo>
                      <a:pt x="912" y="379"/>
                    </a:lnTo>
                    <a:lnTo>
                      <a:pt x="928" y="391"/>
                    </a:lnTo>
                    <a:lnTo>
                      <a:pt x="941" y="407"/>
                    </a:lnTo>
                    <a:lnTo>
                      <a:pt x="949" y="427"/>
                    </a:lnTo>
                    <a:lnTo>
                      <a:pt x="953" y="447"/>
                    </a:lnTo>
                    <a:lnTo>
                      <a:pt x="953" y="703"/>
                    </a:lnTo>
                    <a:lnTo>
                      <a:pt x="949" y="724"/>
                    </a:lnTo>
                    <a:lnTo>
                      <a:pt x="941" y="743"/>
                    </a:lnTo>
                    <a:lnTo>
                      <a:pt x="928" y="759"/>
                    </a:lnTo>
                    <a:lnTo>
                      <a:pt x="912" y="773"/>
                    </a:lnTo>
                    <a:lnTo>
                      <a:pt x="892" y="780"/>
                    </a:lnTo>
                    <a:lnTo>
                      <a:pt x="871" y="783"/>
                    </a:lnTo>
                    <a:lnTo>
                      <a:pt x="81" y="783"/>
                    </a:lnTo>
                    <a:lnTo>
                      <a:pt x="60" y="780"/>
                    </a:lnTo>
                    <a:lnTo>
                      <a:pt x="40" y="773"/>
                    </a:lnTo>
                    <a:lnTo>
                      <a:pt x="24" y="759"/>
                    </a:lnTo>
                    <a:lnTo>
                      <a:pt x="11" y="743"/>
                    </a:lnTo>
                    <a:lnTo>
                      <a:pt x="3" y="724"/>
                    </a:lnTo>
                    <a:lnTo>
                      <a:pt x="0" y="703"/>
                    </a:lnTo>
                    <a:lnTo>
                      <a:pt x="0" y="447"/>
                    </a:lnTo>
                    <a:lnTo>
                      <a:pt x="3" y="427"/>
                    </a:lnTo>
                    <a:lnTo>
                      <a:pt x="11" y="407"/>
                    </a:lnTo>
                    <a:lnTo>
                      <a:pt x="24" y="391"/>
                    </a:lnTo>
                    <a:lnTo>
                      <a:pt x="40" y="379"/>
                    </a:lnTo>
                    <a:lnTo>
                      <a:pt x="60" y="370"/>
                    </a:lnTo>
                    <a:lnTo>
                      <a:pt x="81" y="367"/>
                    </a:lnTo>
                    <a:lnTo>
                      <a:pt x="380" y="367"/>
                    </a:lnTo>
                    <a:lnTo>
                      <a:pt x="38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" name="Freeform 75"/>
              <p:cNvSpPr>
                <a:spLocks/>
              </p:cNvSpPr>
              <p:nvPr/>
            </p:nvSpPr>
            <p:spPr bwMode="auto">
              <a:xfrm>
                <a:off x="8350251" y="3101975"/>
                <a:ext cx="119063" cy="190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22" y="0"/>
                  </a:cxn>
                  <a:cxn ang="0">
                    <a:pos x="1045" y="2"/>
                  </a:cxn>
                  <a:cxn ang="0">
                    <a:pos x="1065" y="9"/>
                  </a:cxn>
                  <a:cxn ang="0">
                    <a:pos x="1082" y="21"/>
                  </a:cxn>
                  <a:cxn ang="0">
                    <a:pos x="1097" y="35"/>
                  </a:cxn>
                  <a:cxn ang="0">
                    <a:pos x="1109" y="52"/>
                  </a:cxn>
                  <a:cxn ang="0">
                    <a:pos x="1116" y="72"/>
                  </a:cxn>
                  <a:cxn ang="0">
                    <a:pos x="1118" y="94"/>
                  </a:cxn>
                  <a:cxn ang="0">
                    <a:pos x="1116" y="116"/>
                  </a:cxn>
                  <a:cxn ang="0">
                    <a:pos x="1109" y="136"/>
                  </a:cxn>
                  <a:cxn ang="0">
                    <a:pos x="1097" y="154"/>
                  </a:cxn>
                  <a:cxn ang="0">
                    <a:pos x="1082" y="168"/>
                  </a:cxn>
                  <a:cxn ang="0">
                    <a:pos x="1065" y="179"/>
                  </a:cxn>
                  <a:cxn ang="0">
                    <a:pos x="1045" y="186"/>
                  </a:cxn>
                  <a:cxn ang="0">
                    <a:pos x="1022" y="189"/>
                  </a:cxn>
                  <a:cxn ang="0">
                    <a:pos x="0" y="189"/>
                  </a:cxn>
                  <a:cxn ang="0">
                    <a:pos x="0" y="0"/>
                  </a:cxn>
                </a:cxnLst>
                <a:rect l="0" t="0" r="r" b="b"/>
                <a:pathLst>
                  <a:path w="1118" h="189">
                    <a:moveTo>
                      <a:pt x="0" y="0"/>
                    </a:moveTo>
                    <a:lnTo>
                      <a:pt x="1022" y="0"/>
                    </a:lnTo>
                    <a:lnTo>
                      <a:pt x="1045" y="2"/>
                    </a:lnTo>
                    <a:lnTo>
                      <a:pt x="1065" y="9"/>
                    </a:lnTo>
                    <a:lnTo>
                      <a:pt x="1082" y="21"/>
                    </a:lnTo>
                    <a:lnTo>
                      <a:pt x="1097" y="35"/>
                    </a:lnTo>
                    <a:lnTo>
                      <a:pt x="1109" y="52"/>
                    </a:lnTo>
                    <a:lnTo>
                      <a:pt x="1116" y="72"/>
                    </a:lnTo>
                    <a:lnTo>
                      <a:pt x="1118" y="94"/>
                    </a:lnTo>
                    <a:lnTo>
                      <a:pt x="1116" y="116"/>
                    </a:lnTo>
                    <a:lnTo>
                      <a:pt x="1109" y="136"/>
                    </a:lnTo>
                    <a:lnTo>
                      <a:pt x="1097" y="154"/>
                    </a:lnTo>
                    <a:lnTo>
                      <a:pt x="1082" y="168"/>
                    </a:lnTo>
                    <a:lnTo>
                      <a:pt x="1065" y="179"/>
                    </a:lnTo>
                    <a:lnTo>
                      <a:pt x="1045" y="186"/>
                    </a:lnTo>
                    <a:lnTo>
                      <a:pt x="1022" y="189"/>
                    </a:lnTo>
                    <a:lnTo>
                      <a:pt x="0" y="1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" name="Freeform 76"/>
              <p:cNvSpPr>
                <a:spLocks/>
              </p:cNvSpPr>
              <p:nvPr/>
            </p:nvSpPr>
            <p:spPr bwMode="auto">
              <a:xfrm>
                <a:off x="8170813" y="2882106"/>
                <a:ext cx="76200" cy="920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2" y="0"/>
                  </a:cxn>
                  <a:cxn ang="0">
                    <a:pos x="260" y="427"/>
                  </a:cxn>
                  <a:cxn ang="0">
                    <a:pos x="287" y="513"/>
                  </a:cxn>
                  <a:cxn ang="0">
                    <a:pos x="313" y="594"/>
                  </a:cxn>
                  <a:cxn ang="0">
                    <a:pos x="335" y="674"/>
                  </a:cxn>
                  <a:cxn ang="0">
                    <a:pos x="354" y="751"/>
                  </a:cxn>
                  <a:cxn ang="0">
                    <a:pos x="356" y="751"/>
                  </a:cxn>
                  <a:cxn ang="0">
                    <a:pos x="378" y="674"/>
                  </a:cxn>
                  <a:cxn ang="0">
                    <a:pos x="401" y="594"/>
                  </a:cxn>
                  <a:cxn ang="0">
                    <a:pos x="429" y="513"/>
                  </a:cxn>
                  <a:cxn ang="0">
                    <a:pos x="458" y="428"/>
                  </a:cxn>
                  <a:cxn ang="0">
                    <a:pos x="606" y="0"/>
                  </a:cxn>
                  <a:cxn ang="0">
                    <a:pos x="728" y="0"/>
                  </a:cxn>
                  <a:cxn ang="0">
                    <a:pos x="413" y="866"/>
                  </a:cxn>
                  <a:cxn ang="0">
                    <a:pos x="287" y="866"/>
                  </a:cxn>
                  <a:cxn ang="0">
                    <a:pos x="0" y="0"/>
                  </a:cxn>
                </a:cxnLst>
                <a:rect l="0" t="0" r="r" b="b"/>
                <a:pathLst>
                  <a:path w="728" h="866">
                    <a:moveTo>
                      <a:pt x="0" y="0"/>
                    </a:moveTo>
                    <a:lnTo>
                      <a:pt x="122" y="0"/>
                    </a:lnTo>
                    <a:lnTo>
                      <a:pt x="260" y="427"/>
                    </a:lnTo>
                    <a:lnTo>
                      <a:pt x="287" y="513"/>
                    </a:lnTo>
                    <a:lnTo>
                      <a:pt x="313" y="594"/>
                    </a:lnTo>
                    <a:lnTo>
                      <a:pt x="335" y="674"/>
                    </a:lnTo>
                    <a:lnTo>
                      <a:pt x="354" y="751"/>
                    </a:lnTo>
                    <a:lnTo>
                      <a:pt x="356" y="751"/>
                    </a:lnTo>
                    <a:lnTo>
                      <a:pt x="378" y="674"/>
                    </a:lnTo>
                    <a:lnTo>
                      <a:pt x="401" y="594"/>
                    </a:lnTo>
                    <a:lnTo>
                      <a:pt x="429" y="513"/>
                    </a:lnTo>
                    <a:lnTo>
                      <a:pt x="458" y="428"/>
                    </a:lnTo>
                    <a:lnTo>
                      <a:pt x="606" y="0"/>
                    </a:lnTo>
                    <a:lnTo>
                      <a:pt x="728" y="0"/>
                    </a:lnTo>
                    <a:lnTo>
                      <a:pt x="413" y="866"/>
                    </a:lnTo>
                    <a:lnTo>
                      <a:pt x="287" y="8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" name="Freeform 77"/>
              <p:cNvSpPr>
                <a:spLocks noEditPoints="1"/>
              </p:cNvSpPr>
              <p:nvPr/>
            </p:nvSpPr>
            <p:spPr bwMode="auto">
              <a:xfrm>
                <a:off x="8258125" y="2882106"/>
                <a:ext cx="57150" cy="92075"/>
              </a:xfrm>
              <a:custGeom>
                <a:avLst/>
                <a:gdLst/>
                <a:ahLst/>
                <a:cxnLst>
                  <a:cxn ang="0">
                    <a:pos x="187" y="89"/>
                  </a:cxn>
                  <a:cxn ang="0">
                    <a:pos x="132" y="94"/>
                  </a:cxn>
                  <a:cxn ang="0">
                    <a:pos x="114" y="434"/>
                  </a:cxn>
                  <a:cxn ang="0">
                    <a:pos x="173" y="442"/>
                  </a:cxn>
                  <a:cxn ang="0">
                    <a:pos x="248" y="441"/>
                  </a:cxn>
                  <a:cxn ang="0">
                    <a:pos x="316" y="426"/>
                  </a:cxn>
                  <a:cxn ang="0">
                    <a:pos x="371" y="395"/>
                  </a:cxn>
                  <a:cxn ang="0">
                    <a:pos x="408" y="351"/>
                  </a:cxn>
                  <a:cxn ang="0">
                    <a:pos x="427" y="293"/>
                  </a:cxn>
                  <a:cxn ang="0">
                    <a:pos x="427" y="229"/>
                  </a:cxn>
                  <a:cxn ang="0">
                    <a:pos x="412" y="178"/>
                  </a:cxn>
                  <a:cxn ang="0">
                    <a:pos x="382" y="139"/>
                  </a:cxn>
                  <a:cxn ang="0">
                    <a:pos x="340" y="111"/>
                  </a:cxn>
                  <a:cxn ang="0">
                    <a:pos x="285" y="94"/>
                  </a:cxn>
                  <a:cxn ang="0">
                    <a:pos x="222" y="89"/>
                  </a:cxn>
                  <a:cxn ang="0">
                    <a:pos x="265" y="2"/>
                  </a:cxn>
                  <a:cxn ang="0">
                    <a:pos x="347" y="14"/>
                  </a:cxn>
                  <a:cxn ang="0">
                    <a:pos x="414" y="38"/>
                  </a:cxn>
                  <a:cxn ang="0">
                    <a:pos x="466" y="72"/>
                  </a:cxn>
                  <a:cxn ang="0">
                    <a:pos x="508" y="120"/>
                  </a:cxn>
                  <a:cxn ang="0">
                    <a:pos x="533" y="181"/>
                  </a:cxn>
                  <a:cxn ang="0">
                    <a:pos x="543" y="253"/>
                  </a:cxn>
                  <a:cxn ang="0">
                    <a:pos x="535" y="326"/>
                  </a:cxn>
                  <a:cxn ang="0">
                    <a:pos x="512" y="388"/>
                  </a:cxn>
                  <a:cxn ang="0">
                    <a:pos x="475" y="438"/>
                  </a:cxn>
                  <a:cxn ang="0">
                    <a:pos x="415" y="484"/>
                  </a:cxn>
                  <a:cxn ang="0">
                    <a:pos x="340" y="516"/>
                  </a:cxn>
                  <a:cxn ang="0">
                    <a:pos x="252" y="531"/>
                  </a:cxn>
                  <a:cxn ang="0">
                    <a:pos x="173" y="532"/>
                  </a:cxn>
                  <a:cxn ang="0">
                    <a:pos x="114" y="526"/>
                  </a:cxn>
                  <a:cxn ang="0">
                    <a:pos x="0" y="872"/>
                  </a:cxn>
                  <a:cxn ang="0">
                    <a:pos x="36" y="12"/>
                  </a:cxn>
                  <a:cxn ang="0">
                    <a:pos x="118" y="3"/>
                  </a:cxn>
                  <a:cxn ang="0">
                    <a:pos x="218" y="0"/>
                  </a:cxn>
                </a:cxnLst>
                <a:rect l="0" t="0" r="r" b="b"/>
                <a:pathLst>
                  <a:path w="543" h="872">
                    <a:moveTo>
                      <a:pt x="222" y="89"/>
                    </a:moveTo>
                    <a:lnTo>
                      <a:pt x="187" y="89"/>
                    </a:lnTo>
                    <a:lnTo>
                      <a:pt x="157" y="91"/>
                    </a:lnTo>
                    <a:lnTo>
                      <a:pt x="132" y="94"/>
                    </a:lnTo>
                    <a:lnTo>
                      <a:pt x="114" y="97"/>
                    </a:lnTo>
                    <a:lnTo>
                      <a:pt x="114" y="434"/>
                    </a:lnTo>
                    <a:lnTo>
                      <a:pt x="142" y="439"/>
                    </a:lnTo>
                    <a:lnTo>
                      <a:pt x="173" y="442"/>
                    </a:lnTo>
                    <a:lnTo>
                      <a:pt x="209" y="443"/>
                    </a:lnTo>
                    <a:lnTo>
                      <a:pt x="248" y="441"/>
                    </a:lnTo>
                    <a:lnTo>
                      <a:pt x="284" y="435"/>
                    </a:lnTo>
                    <a:lnTo>
                      <a:pt x="316" y="426"/>
                    </a:lnTo>
                    <a:lnTo>
                      <a:pt x="345" y="413"/>
                    </a:lnTo>
                    <a:lnTo>
                      <a:pt x="371" y="395"/>
                    </a:lnTo>
                    <a:lnTo>
                      <a:pt x="391" y="375"/>
                    </a:lnTo>
                    <a:lnTo>
                      <a:pt x="408" y="351"/>
                    </a:lnTo>
                    <a:lnTo>
                      <a:pt x="419" y="323"/>
                    </a:lnTo>
                    <a:lnTo>
                      <a:pt x="427" y="293"/>
                    </a:lnTo>
                    <a:lnTo>
                      <a:pt x="429" y="258"/>
                    </a:lnTo>
                    <a:lnTo>
                      <a:pt x="427" y="229"/>
                    </a:lnTo>
                    <a:lnTo>
                      <a:pt x="422" y="202"/>
                    </a:lnTo>
                    <a:lnTo>
                      <a:pt x="412" y="178"/>
                    </a:lnTo>
                    <a:lnTo>
                      <a:pt x="398" y="157"/>
                    </a:lnTo>
                    <a:lnTo>
                      <a:pt x="382" y="139"/>
                    </a:lnTo>
                    <a:lnTo>
                      <a:pt x="362" y="124"/>
                    </a:lnTo>
                    <a:lnTo>
                      <a:pt x="340" y="111"/>
                    </a:lnTo>
                    <a:lnTo>
                      <a:pt x="314" y="102"/>
                    </a:lnTo>
                    <a:lnTo>
                      <a:pt x="285" y="94"/>
                    </a:lnTo>
                    <a:lnTo>
                      <a:pt x="255" y="90"/>
                    </a:lnTo>
                    <a:lnTo>
                      <a:pt x="222" y="89"/>
                    </a:lnTo>
                    <a:close/>
                    <a:moveTo>
                      <a:pt x="218" y="0"/>
                    </a:moveTo>
                    <a:lnTo>
                      <a:pt x="265" y="2"/>
                    </a:lnTo>
                    <a:lnTo>
                      <a:pt x="308" y="6"/>
                    </a:lnTo>
                    <a:lnTo>
                      <a:pt x="347" y="14"/>
                    </a:lnTo>
                    <a:lnTo>
                      <a:pt x="382" y="24"/>
                    </a:lnTo>
                    <a:lnTo>
                      <a:pt x="414" y="38"/>
                    </a:lnTo>
                    <a:lnTo>
                      <a:pt x="442" y="54"/>
                    </a:lnTo>
                    <a:lnTo>
                      <a:pt x="466" y="72"/>
                    </a:lnTo>
                    <a:lnTo>
                      <a:pt x="489" y="94"/>
                    </a:lnTo>
                    <a:lnTo>
                      <a:pt x="508" y="120"/>
                    </a:lnTo>
                    <a:lnTo>
                      <a:pt x="523" y="150"/>
                    </a:lnTo>
                    <a:lnTo>
                      <a:pt x="533" y="181"/>
                    </a:lnTo>
                    <a:lnTo>
                      <a:pt x="541" y="216"/>
                    </a:lnTo>
                    <a:lnTo>
                      <a:pt x="543" y="253"/>
                    </a:lnTo>
                    <a:lnTo>
                      <a:pt x="541" y="291"/>
                    </a:lnTo>
                    <a:lnTo>
                      <a:pt x="535" y="326"/>
                    </a:lnTo>
                    <a:lnTo>
                      <a:pt x="526" y="359"/>
                    </a:lnTo>
                    <a:lnTo>
                      <a:pt x="512" y="388"/>
                    </a:lnTo>
                    <a:lnTo>
                      <a:pt x="495" y="414"/>
                    </a:lnTo>
                    <a:lnTo>
                      <a:pt x="475" y="438"/>
                    </a:lnTo>
                    <a:lnTo>
                      <a:pt x="447" y="463"/>
                    </a:lnTo>
                    <a:lnTo>
                      <a:pt x="415" y="484"/>
                    </a:lnTo>
                    <a:lnTo>
                      <a:pt x="379" y="502"/>
                    </a:lnTo>
                    <a:lnTo>
                      <a:pt x="340" y="516"/>
                    </a:lnTo>
                    <a:lnTo>
                      <a:pt x="297" y="525"/>
                    </a:lnTo>
                    <a:lnTo>
                      <a:pt x="252" y="531"/>
                    </a:lnTo>
                    <a:lnTo>
                      <a:pt x="206" y="533"/>
                    </a:lnTo>
                    <a:lnTo>
                      <a:pt x="173" y="532"/>
                    </a:lnTo>
                    <a:lnTo>
                      <a:pt x="142" y="530"/>
                    </a:lnTo>
                    <a:lnTo>
                      <a:pt x="114" y="526"/>
                    </a:lnTo>
                    <a:lnTo>
                      <a:pt x="114" y="872"/>
                    </a:lnTo>
                    <a:lnTo>
                      <a:pt x="0" y="872"/>
                    </a:lnTo>
                    <a:lnTo>
                      <a:pt x="0" y="17"/>
                    </a:lnTo>
                    <a:lnTo>
                      <a:pt x="36" y="12"/>
                    </a:lnTo>
                    <a:lnTo>
                      <a:pt x="75" y="8"/>
                    </a:lnTo>
                    <a:lnTo>
                      <a:pt x="118" y="3"/>
                    </a:lnTo>
                    <a:lnTo>
                      <a:pt x="166" y="1"/>
                    </a:lnTo>
                    <a:lnTo>
                      <a:pt x="21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" name="Freeform 78"/>
              <p:cNvSpPr>
                <a:spLocks/>
              </p:cNvSpPr>
              <p:nvPr/>
            </p:nvSpPr>
            <p:spPr bwMode="auto">
              <a:xfrm>
                <a:off x="8331150" y="2882106"/>
                <a:ext cx="69850" cy="920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4" y="0"/>
                  </a:cxn>
                  <a:cxn ang="0">
                    <a:pos x="406" y="438"/>
                  </a:cxn>
                  <a:cxn ang="0">
                    <a:pos x="445" y="498"/>
                  </a:cxn>
                  <a:cxn ang="0">
                    <a:pos x="479" y="555"/>
                  </a:cxn>
                  <a:cxn ang="0">
                    <a:pos x="510" y="612"/>
                  </a:cxn>
                  <a:cxn ang="0">
                    <a:pos x="538" y="666"/>
                  </a:cxn>
                  <a:cxn ang="0">
                    <a:pos x="565" y="720"/>
                  </a:cxn>
                  <a:cxn ang="0">
                    <a:pos x="567" y="719"/>
                  </a:cxn>
                  <a:cxn ang="0">
                    <a:pos x="562" y="651"/>
                  </a:cxn>
                  <a:cxn ang="0">
                    <a:pos x="558" y="583"/>
                  </a:cxn>
                  <a:cxn ang="0">
                    <a:pos x="556" y="513"/>
                  </a:cxn>
                  <a:cxn ang="0">
                    <a:pos x="554" y="441"/>
                  </a:cxn>
                  <a:cxn ang="0">
                    <a:pos x="554" y="363"/>
                  </a:cxn>
                  <a:cxn ang="0">
                    <a:pos x="554" y="0"/>
                  </a:cxn>
                  <a:cxn ang="0">
                    <a:pos x="662" y="0"/>
                  </a:cxn>
                  <a:cxn ang="0">
                    <a:pos x="662" y="866"/>
                  </a:cxn>
                  <a:cxn ang="0">
                    <a:pos x="547" y="866"/>
                  </a:cxn>
                  <a:cxn ang="0">
                    <a:pos x="267" y="427"/>
                  </a:cxn>
                  <a:cxn ang="0">
                    <a:pos x="221" y="355"/>
                  </a:cxn>
                  <a:cxn ang="0">
                    <a:pos x="178" y="282"/>
                  </a:cxn>
                  <a:cxn ang="0">
                    <a:pos x="138" y="210"/>
                  </a:cxn>
                  <a:cxn ang="0">
                    <a:pos x="102" y="138"/>
                  </a:cxn>
                  <a:cxn ang="0">
                    <a:pos x="98" y="140"/>
                  </a:cxn>
                  <a:cxn ang="0">
                    <a:pos x="101" y="194"/>
                  </a:cxn>
                  <a:cxn ang="0">
                    <a:pos x="103" y="248"/>
                  </a:cxn>
                  <a:cxn ang="0">
                    <a:pos x="105" y="305"/>
                  </a:cxn>
                  <a:cxn ang="0">
                    <a:pos x="106" y="364"/>
                  </a:cxn>
                  <a:cxn ang="0">
                    <a:pos x="107" y="428"/>
                  </a:cxn>
                  <a:cxn ang="0">
                    <a:pos x="107" y="496"/>
                  </a:cxn>
                  <a:cxn ang="0">
                    <a:pos x="107" y="866"/>
                  </a:cxn>
                  <a:cxn ang="0">
                    <a:pos x="0" y="866"/>
                  </a:cxn>
                  <a:cxn ang="0">
                    <a:pos x="0" y="0"/>
                  </a:cxn>
                </a:cxnLst>
                <a:rect l="0" t="0" r="r" b="b"/>
                <a:pathLst>
                  <a:path w="662" h="866">
                    <a:moveTo>
                      <a:pt x="0" y="0"/>
                    </a:moveTo>
                    <a:lnTo>
                      <a:pt x="124" y="0"/>
                    </a:lnTo>
                    <a:lnTo>
                      <a:pt x="406" y="438"/>
                    </a:lnTo>
                    <a:lnTo>
                      <a:pt x="445" y="498"/>
                    </a:lnTo>
                    <a:lnTo>
                      <a:pt x="479" y="555"/>
                    </a:lnTo>
                    <a:lnTo>
                      <a:pt x="510" y="612"/>
                    </a:lnTo>
                    <a:lnTo>
                      <a:pt x="538" y="666"/>
                    </a:lnTo>
                    <a:lnTo>
                      <a:pt x="565" y="720"/>
                    </a:lnTo>
                    <a:lnTo>
                      <a:pt x="567" y="719"/>
                    </a:lnTo>
                    <a:lnTo>
                      <a:pt x="562" y="651"/>
                    </a:lnTo>
                    <a:lnTo>
                      <a:pt x="558" y="583"/>
                    </a:lnTo>
                    <a:lnTo>
                      <a:pt x="556" y="513"/>
                    </a:lnTo>
                    <a:lnTo>
                      <a:pt x="554" y="441"/>
                    </a:lnTo>
                    <a:lnTo>
                      <a:pt x="554" y="363"/>
                    </a:lnTo>
                    <a:lnTo>
                      <a:pt x="554" y="0"/>
                    </a:lnTo>
                    <a:lnTo>
                      <a:pt x="662" y="0"/>
                    </a:lnTo>
                    <a:lnTo>
                      <a:pt x="662" y="866"/>
                    </a:lnTo>
                    <a:lnTo>
                      <a:pt x="547" y="866"/>
                    </a:lnTo>
                    <a:lnTo>
                      <a:pt x="267" y="427"/>
                    </a:lnTo>
                    <a:lnTo>
                      <a:pt x="221" y="355"/>
                    </a:lnTo>
                    <a:lnTo>
                      <a:pt x="178" y="282"/>
                    </a:lnTo>
                    <a:lnTo>
                      <a:pt x="138" y="210"/>
                    </a:lnTo>
                    <a:lnTo>
                      <a:pt x="102" y="138"/>
                    </a:lnTo>
                    <a:lnTo>
                      <a:pt x="98" y="140"/>
                    </a:lnTo>
                    <a:lnTo>
                      <a:pt x="101" y="194"/>
                    </a:lnTo>
                    <a:lnTo>
                      <a:pt x="103" y="248"/>
                    </a:lnTo>
                    <a:lnTo>
                      <a:pt x="105" y="305"/>
                    </a:lnTo>
                    <a:lnTo>
                      <a:pt x="106" y="364"/>
                    </a:lnTo>
                    <a:lnTo>
                      <a:pt x="107" y="428"/>
                    </a:lnTo>
                    <a:lnTo>
                      <a:pt x="107" y="496"/>
                    </a:lnTo>
                    <a:lnTo>
                      <a:pt x="107" y="866"/>
                    </a:lnTo>
                    <a:lnTo>
                      <a:pt x="0" y="8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95" name="Gruppieren 645"/>
            <p:cNvGrpSpPr/>
            <p:nvPr/>
          </p:nvGrpSpPr>
          <p:grpSpPr>
            <a:xfrm>
              <a:off x="4340499" y="3771058"/>
              <a:ext cx="146397" cy="167858"/>
              <a:chOff x="7667625" y="4297363"/>
              <a:chExt cx="303213" cy="347663"/>
            </a:xfrm>
          </p:grpSpPr>
          <p:sp>
            <p:nvSpPr>
              <p:cNvPr id="96" name="Freeform 6"/>
              <p:cNvSpPr>
                <a:spLocks/>
              </p:cNvSpPr>
              <p:nvPr/>
            </p:nvSpPr>
            <p:spPr bwMode="auto">
              <a:xfrm>
                <a:off x="7667625" y="4297363"/>
                <a:ext cx="303213" cy="347663"/>
              </a:xfrm>
              <a:custGeom>
                <a:avLst/>
                <a:gdLst/>
                <a:ahLst/>
                <a:cxnLst>
                  <a:cxn ang="0">
                    <a:pos x="2865" y="542"/>
                  </a:cxn>
                  <a:cxn ang="0">
                    <a:pos x="2865" y="598"/>
                  </a:cxn>
                  <a:cxn ang="0">
                    <a:pos x="2865" y="706"/>
                  </a:cxn>
                  <a:cxn ang="0">
                    <a:pos x="2865" y="797"/>
                  </a:cxn>
                  <a:cxn ang="0">
                    <a:pos x="2862" y="950"/>
                  </a:cxn>
                  <a:cxn ang="0">
                    <a:pos x="2856" y="1117"/>
                  </a:cxn>
                  <a:cxn ang="0">
                    <a:pos x="2844" y="1290"/>
                  </a:cxn>
                  <a:cxn ang="0">
                    <a:pos x="2826" y="1468"/>
                  </a:cxn>
                  <a:cxn ang="0">
                    <a:pos x="2799" y="1647"/>
                  </a:cxn>
                  <a:cxn ang="0">
                    <a:pos x="2762" y="1820"/>
                  </a:cxn>
                  <a:cxn ang="0">
                    <a:pos x="2714" y="1986"/>
                  </a:cxn>
                  <a:cxn ang="0">
                    <a:pos x="2652" y="2139"/>
                  </a:cxn>
                  <a:cxn ang="0">
                    <a:pos x="2580" y="2284"/>
                  </a:cxn>
                  <a:cxn ang="0">
                    <a:pos x="2494" y="2427"/>
                  </a:cxn>
                  <a:cxn ang="0">
                    <a:pos x="2396" y="2568"/>
                  </a:cxn>
                  <a:cxn ang="0">
                    <a:pos x="2285" y="2705"/>
                  </a:cxn>
                  <a:cxn ang="0">
                    <a:pos x="2161" y="2835"/>
                  </a:cxn>
                  <a:cxn ang="0">
                    <a:pos x="2024" y="2957"/>
                  </a:cxn>
                  <a:cxn ang="0">
                    <a:pos x="1873" y="3068"/>
                  </a:cxn>
                  <a:cxn ang="0">
                    <a:pos x="1707" y="3168"/>
                  </a:cxn>
                  <a:cxn ang="0">
                    <a:pos x="1528" y="3254"/>
                  </a:cxn>
                  <a:cxn ang="0">
                    <a:pos x="1337" y="3254"/>
                  </a:cxn>
                  <a:cxn ang="0">
                    <a:pos x="1158" y="3168"/>
                  </a:cxn>
                  <a:cxn ang="0">
                    <a:pos x="992" y="3068"/>
                  </a:cxn>
                  <a:cxn ang="0">
                    <a:pos x="841" y="2957"/>
                  </a:cxn>
                  <a:cxn ang="0">
                    <a:pos x="704" y="2835"/>
                  </a:cxn>
                  <a:cxn ang="0">
                    <a:pos x="579" y="2705"/>
                  </a:cxn>
                  <a:cxn ang="0">
                    <a:pos x="469" y="2568"/>
                  </a:cxn>
                  <a:cxn ang="0">
                    <a:pos x="371" y="2427"/>
                  </a:cxn>
                  <a:cxn ang="0">
                    <a:pos x="286" y="2284"/>
                  </a:cxn>
                  <a:cxn ang="0">
                    <a:pos x="213" y="2139"/>
                  </a:cxn>
                  <a:cxn ang="0">
                    <a:pos x="152" y="1986"/>
                  </a:cxn>
                  <a:cxn ang="0">
                    <a:pos x="103" y="1820"/>
                  </a:cxn>
                  <a:cxn ang="0">
                    <a:pos x="66" y="1647"/>
                  </a:cxn>
                  <a:cxn ang="0">
                    <a:pos x="40" y="1468"/>
                  </a:cxn>
                  <a:cxn ang="0">
                    <a:pos x="20" y="1290"/>
                  </a:cxn>
                  <a:cxn ang="0">
                    <a:pos x="9" y="1117"/>
                  </a:cxn>
                  <a:cxn ang="0">
                    <a:pos x="3" y="950"/>
                  </a:cxn>
                  <a:cxn ang="0">
                    <a:pos x="0" y="797"/>
                  </a:cxn>
                  <a:cxn ang="0">
                    <a:pos x="0" y="660"/>
                  </a:cxn>
                  <a:cxn ang="0">
                    <a:pos x="0" y="542"/>
                  </a:cxn>
                </a:cxnLst>
                <a:rect l="0" t="0" r="r" b="b"/>
                <a:pathLst>
                  <a:path w="2865" h="3290">
                    <a:moveTo>
                      <a:pt x="1433" y="0"/>
                    </a:moveTo>
                    <a:lnTo>
                      <a:pt x="2865" y="542"/>
                    </a:lnTo>
                    <a:lnTo>
                      <a:pt x="2864" y="542"/>
                    </a:lnTo>
                    <a:lnTo>
                      <a:pt x="2865" y="598"/>
                    </a:lnTo>
                    <a:lnTo>
                      <a:pt x="2865" y="660"/>
                    </a:lnTo>
                    <a:lnTo>
                      <a:pt x="2865" y="706"/>
                    </a:lnTo>
                    <a:lnTo>
                      <a:pt x="2865" y="735"/>
                    </a:lnTo>
                    <a:lnTo>
                      <a:pt x="2865" y="797"/>
                    </a:lnTo>
                    <a:lnTo>
                      <a:pt x="2864" y="872"/>
                    </a:lnTo>
                    <a:lnTo>
                      <a:pt x="2862" y="950"/>
                    </a:lnTo>
                    <a:lnTo>
                      <a:pt x="2860" y="1032"/>
                    </a:lnTo>
                    <a:lnTo>
                      <a:pt x="2856" y="1117"/>
                    </a:lnTo>
                    <a:lnTo>
                      <a:pt x="2850" y="1203"/>
                    </a:lnTo>
                    <a:lnTo>
                      <a:pt x="2844" y="1290"/>
                    </a:lnTo>
                    <a:lnTo>
                      <a:pt x="2836" y="1379"/>
                    </a:lnTo>
                    <a:lnTo>
                      <a:pt x="2826" y="1468"/>
                    </a:lnTo>
                    <a:lnTo>
                      <a:pt x="2814" y="1558"/>
                    </a:lnTo>
                    <a:lnTo>
                      <a:pt x="2799" y="1647"/>
                    </a:lnTo>
                    <a:lnTo>
                      <a:pt x="2781" y="1735"/>
                    </a:lnTo>
                    <a:lnTo>
                      <a:pt x="2762" y="1820"/>
                    </a:lnTo>
                    <a:lnTo>
                      <a:pt x="2739" y="1904"/>
                    </a:lnTo>
                    <a:lnTo>
                      <a:pt x="2714" y="1986"/>
                    </a:lnTo>
                    <a:lnTo>
                      <a:pt x="2684" y="2065"/>
                    </a:lnTo>
                    <a:lnTo>
                      <a:pt x="2652" y="2139"/>
                    </a:lnTo>
                    <a:lnTo>
                      <a:pt x="2617" y="2212"/>
                    </a:lnTo>
                    <a:lnTo>
                      <a:pt x="2580" y="2284"/>
                    </a:lnTo>
                    <a:lnTo>
                      <a:pt x="2538" y="2355"/>
                    </a:lnTo>
                    <a:lnTo>
                      <a:pt x="2494" y="2427"/>
                    </a:lnTo>
                    <a:lnTo>
                      <a:pt x="2446" y="2499"/>
                    </a:lnTo>
                    <a:lnTo>
                      <a:pt x="2396" y="2568"/>
                    </a:lnTo>
                    <a:lnTo>
                      <a:pt x="2342" y="2637"/>
                    </a:lnTo>
                    <a:lnTo>
                      <a:pt x="2285" y="2705"/>
                    </a:lnTo>
                    <a:lnTo>
                      <a:pt x="2225" y="2771"/>
                    </a:lnTo>
                    <a:lnTo>
                      <a:pt x="2161" y="2835"/>
                    </a:lnTo>
                    <a:lnTo>
                      <a:pt x="2094" y="2897"/>
                    </a:lnTo>
                    <a:lnTo>
                      <a:pt x="2024" y="2957"/>
                    </a:lnTo>
                    <a:lnTo>
                      <a:pt x="1950" y="3013"/>
                    </a:lnTo>
                    <a:lnTo>
                      <a:pt x="1873" y="3068"/>
                    </a:lnTo>
                    <a:lnTo>
                      <a:pt x="1791" y="3119"/>
                    </a:lnTo>
                    <a:lnTo>
                      <a:pt x="1707" y="3168"/>
                    </a:lnTo>
                    <a:lnTo>
                      <a:pt x="1619" y="3212"/>
                    </a:lnTo>
                    <a:lnTo>
                      <a:pt x="1528" y="3254"/>
                    </a:lnTo>
                    <a:lnTo>
                      <a:pt x="1433" y="3290"/>
                    </a:lnTo>
                    <a:lnTo>
                      <a:pt x="1337" y="3254"/>
                    </a:lnTo>
                    <a:lnTo>
                      <a:pt x="1245" y="3212"/>
                    </a:lnTo>
                    <a:lnTo>
                      <a:pt x="1158" y="3168"/>
                    </a:lnTo>
                    <a:lnTo>
                      <a:pt x="1073" y="3119"/>
                    </a:lnTo>
                    <a:lnTo>
                      <a:pt x="992" y="3068"/>
                    </a:lnTo>
                    <a:lnTo>
                      <a:pt x="916" y="3013"/>
                    </a:lnTo>
                    <a:lnTo>
                      <a:pt x="841" y="2957"/>
                    </a:lnTo>
                    <a:lnTo>
                      <a:pt x="771" y="2897"/>
                    </a:lnTo>
                    <a:lnTo>
                      <a:pt x="704" y="2835"/>
                    </a:lnTo>
                    <a:lnTo>
                      <a:pt x="641" y="2771"/>
                    </a:lnTo>
                    <a:lnTo>
                      <a:pt x="579" y="2705"/>
                    </a:lnTo>
                    <a:lnTo>
                      <a:pt x="522" y="2637"/>
                    </a:lnTo>
                    <a:lnTo>
                      <a:pt x="469" y="2568"/>
                    </a:lnTo>
                    <a:lnTo>
                      <a:pt x="419" y="2499"/>
                    </a:lnTo>
                    <a:lnTo>
                      <a:pt x="371" y="2427"/>
                    </a:lnTo>
                    <a:lnTo>
                      <a:pt x="327" y="2355"/>
                    </a:lnTo>
                    <a:lnTo>
                      <a:pt x="286" y="2284"/>
                    </a:lnTo>
                    <a:lnTo>
                      <a:pt x="247" y="2212"/>
                    </a:lnTo>
                    <a:lnTo>
                      <a:pt x="213" y="2139"/>
                    </a:lnTo>
                    <a:lnTo>
                      <a:pt x="180" y="2065"/>
                    </a:lnTo>
                    <a:lnTo>
                      <a:pt x="152" y="1986"/>
                    </a:lnTo>
                    <a:lnTo>
                      <a:pt x="125" y="1904"/>
                    </a:lnTo>
                    <a:lnTo>
                      <a:pt x="103" y="1820"/>
                    </a:lnTo>
                    <a:lnTo>
                      <a:pt x="84" y="1735"/>
                    </a:lnTo>
                    <a:lnTo>
                      <a:pt x="66" y="1647"/>
                    </a:lnTo>
                    <a:lnTo>
                      <a:pt x="52" y="1558"/>
                    </a:lnTo>
                    <a:lnTo>
                      <a:pt x="40" y="1468"/>
                    </a:lnTo>
                    <a:lnTo>
                      <a:pt x="29" y="1379"/>
                    </a:lnTo>
                    <a:lnTo>
                      <a:pt x="20" y="1290"/>
                    </a:lnTo>
                    <a:lnTo>
                      <a:pt x="14" y="1203"/>
                    </a:lnTo>
                    <a:lnTo>
                      <a:pt x="9" y="1117"/>
                    </a:lnTo>
                    <a:lnTo>
                      <a:pt x="5" y="1032"/>
                    </a:lnTo>
                    <a:lnTo>
                      <a:pt x="3" y="950"/>
                    </a:lnTo>
                    <a:lnTo>
                      <a:pt x="1" y="872"/>
                    </a:lnTo>
                    <a:lnTo>
                      <a:pt x="0" y="797"/>
                    </a:lnTo>
                    <a:lnTo>
                      <a:pt x="0" y="726"/>
                    </a:lnTo>
                    <a:lnTo>
                      <a:pt x="0" y="660"/>
                    </a:lnTo>
                    <a:lnTo>
                      <a:pt x="0" y="598"/>
                    </a:lnTo>
                    <a:lnTo>
                      <a:pt x="0" y="542"/>
                    </a:lnTo>
                    <a:lnTo>
                      <a:pt x="143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" name="Freeform 7"/>
              <p:cNvSpPr>
                <a:spLocks noEditPoints="1"/>
              </p:cNvSpPr>
              <p:nvPr/>
            </p:nvSpPr>
            <p:spPr bwMode="auto">
              <a:xfrm>
                <a:off x="7685088" y="4316413"/>
                <a:ext cx="268288" cy="307975"/>
              </a:xfrm>
              <a:custGeom>
                <a:avLst/>
                <a:gdLst/>
                <a:ahLst/>
                <a:cxnLst>
                  <a:cxn ang="0">
                    <a:pos x="268" y="744"/>
                  </a:cxn>
                  <a:cxn ang="0">
                    <a:pos x="278" y="971"/>
                  </a:cxn>
                  <a:cxn ang="0">
                    <a:pos x="295" y="1207"/>
                  </a:cxn>
                  <a:cxn ang="0">
                    <a:pos x="327" y="1439"/>
                  </a:cxn>
                  <a:cxn ang="0">
                    <a:pos x="379" y="1653"/>
                  </a:cxn>
                  <a:cxn ang="0">
                    <a:pos x="462" y="1848"/>
                  </a:cxn>
                  <a:cxn ang="0">
                    <a:pos x="584" y="2053"/>
                  </a:cxn>
                  <a:cxn ang="0">
                    <a:pos x="733" y="2245"/>
                  </a:cxn>
                  <a:cxn ang="0">
                    <a:pos x="910" y="2416"/>
                  </a:cxn>
                  <a:cxn ang="0">
                    <a:pos x="1115" y="2558"/>
                  </a:cxn>
                  <a:cxn ang="0">
                    <a:pos x="1343" y="2597"/>
                  </a:cxn>
                  <a:cxn ang="0">
                    <a:pos x="1557" y="2466"/>
                  </a:cxn>
                  <a:cxn ang="0">
                    <a:pos x="1743" y="2305"/>
                  </a:cxn>
                  <a:cxn ang="0">
                    <a:pos x="1902" y="2119"/>
                  </a:cxn>
                  <a:cxn ang="0">
                    <a:pos x="2034" y="1918"/>
                  </a:cxn>
                  <a:cxn ang="0">
                    <a:pos x="2131" y="1718"/>
                  </a:cxn>
                  <a:cxn ang="0">
                    <a:pos x="2191" y="1512"/>
                  </a:cxn>
                  <a:cxn ang="0">
                    <a:pos x="2228" y="1285"/>
                  </a:cxn>
                  <a:cxn ang="0">
                    <a:pos x="2251" y="1049"/>
                  </a:cxn>
                  <a:cxn ang="0">
                    <a:pos x="2262" y="818"/>
                  </a:cxn>
                  <a:cxn ang="0">
                    <a:pos x="2274" y="672"/>
                  </a:cxn>
                  <a:cxn ang="0">
                    <a:pos x="2533" y="480"/>
                  </a:cxn>
                  <a:cxn ang="0">
                    <a:pos x="2533" y="589"/>
                  </a:cxn>
                  <a:cxn ang="0">
                    <a:pos x="2531" y="788"/>
                  </a:cxn>
                  <a:cxn ang="0">
                    <a:pos x="2523" y="1019"/>
                  </a:cxn>
                  <a:cxn ang="0">
                    <a:pos x="2502" y="1265"/>
                  </a:cxn>
                  <a:cxn ang="0">
                    <a:pos x="2463" y="1512"/>
                  </a:cxn>
                  <a:cxn ang="0">
                    <a:pos x="2401" y="1747"/>
                  </a:cxn>
                  <a:cxn ang="0">
                    <a:pos x="2312" y="1958"/>
                  </a:cxn>
                  <a:cxn ang="0">
                    <a:pos x="2196" y="2159"/>
                  </a:cxn>
                  <a:cxn ang="0">
                    <a:pos x="2051" y="2354"/>
                  </a:cxn>
                  <a:cxn ang="0">
                    <a:pos x="1878" y="2537"/>
                  </a:cxn>
                  <a:cxn ang="0">
                    <a:pos x="1674" y="2699"/>
                  </a:cxn>
                  <a:cxn ang="0">
                    <a:pos x="1440" y="2836"/>
                  </a:cxn>
                  <a:cxn ang="0">
                    <a:pos x="1177" y="2874"/>
                  </a:cxn>
                  <a:cxn ang="0">
                    <a:pos x="933" y="2748"/>
                  </a:cxn>
                  <a:cxn ang="0">
                    <a:pos x="719" y="2593"/>
                  </a:cxn>
                  <a:cxn ang="0">
                    <a:pos x="536" y="2417"/>
                  </a:cxn>
                  <a:cxn ang="0">
                    <a:pos x="382" y="2225"/>
                  </a:cxn>
                  <a:cxn ang="0">
                    <a:pos x="257" y="2026"/>
                  </a:cxn>
                  <a:cxn ang="0">
                    <a:pos x="158" y="1821"/>
                  </a:cxn>
                  <a:cxn ang="0">
                    <a:pos x="88" y="1593"/>
                  </a:cxn>
                  <a:cxn ang="0">
                    <a:pos x="42" y="1348"/>
                  </a:cxn>
                  <a:cxn ang="0">
                    <a:pos x="15" y="1099"/>
                  </a:cxn>
                  <a:cxn ang="0">
                    <a:pos x="3" y="863"/>
                  </a:cxn>
                  <a:cxn ang="0">
                    <a:pos x="0" y="651"/>
                  </a:cxn>
                  <a:cxn ang="0">
                    <a:pos x="1" y="480"/>
                  </a:cxn>
                </a:cxnLst>
                <a:rect l="0" t="0" r="r" b="b"/>
                <a:pathLst>
                  <a:path w="2533" h="2908">
                    <a:moveTo>
                      <a:pt x="1269" y="289"/>
                    </a:moveTo>
                    <a:lnTo>
                      <a:pt x="266" y="672"/>
                    </a:lnTo>
                    <a:lnTo>
                      <a:pt x="268" y="744"/>
                    </a:lnTo>
                    <a:lnTo>
                      <a:pt x="271" y="818"/>
                    </a:lnTo>
                    <a:lnTo>
                      <a:pt x="274" y="893"/>
                    </a:lnTo>
                    <a:lnTo>
                      <a:pt x="278" y="971"/>
                    </a:lnTo>
                    <a:lnTo>
                      <a:pt x="283" y="1049"/>
                    </a:lnTo>
                    <a:lnTo>
                      <a:pt x="288" y="1129"/>
                    </a:lnTo>
                    <a:lnTo>
                      <a:pt x="295" y="1207"/>
                    </a:lnTo>
                    <a:lnTo>
                      <a:pt x="304" y="1285"/>
                    </a:lnTo>
                    <a:lnTo>
                      <a:pt x="315" y="1363"/>
                    </a:lnTo>
                    <a:lnTo>
                      <a:pt x="327" y="1439"/>
                    </a:lnTo>
                    <a:lnTo>
                      <a:pt x="342" y="1512"/>
                    </a:lnTo>
                    <a:lnTo>
                      <a:pt x="359" y="1584"/>
                    </a:lnTo>
                    <a:lnTo>
                      <a:pt x="379" y="1653"/>
                    </a:lnTo>
                    <a:lnTo>
                      <a:pt x="402" y="1718"/>
                    </a:lnTo>
                    <a:lnTo>
                      <a:pt x="428" y="1779"/>
                    </a:lnTo>
                    <a:lnTo>
                      <a:pt x="462" y="1848"/>
                    </a:lnTo>
                    <a:lnTo>
                      <a:pt x="499" y="1918"/>
                    </a:lnTo>
                    <a:lnTo>
                      <a:pt x="540" y="1986"/>
                    </a:lnTo>
                    <a:lnTo>
                      <a:pt x="584" y="2053"/>
                    </a:lnTo>
                    <a:lnTo>
                      <a:pt x="630" y="2119"/>
                    </a:lnTo>
                    <a:lnTo>
                      <a:pt x="680" y="2182"/>
                    </a:lnTo>
                    <a:lnTo>
                      <a:pt x="733" y="2245"/>
                    </a:lnTo>
                    <a:lnTo>
                      <a:pt x="789" y="2305"/>
                    </a:lnTo>
                    <a:lnTo>
                      <a:pt x="848" y="2361"/>
                    </a:lnTo>
                    <a:lnTo>
                      <a:pt x="910" y="2416"/>
                    </a:lnTo>
                    <a:lnTo>
                      <a:pt x="976" y="2466"/>
                    </a:lnTo>
                    <a:lnTo>
                      <a:pt x="1044" y="2514"/>
                    </a:lnTo>
                    <a:lnTo>
                      <a:pt x="1115" y="2558"/>
                    </a:lnTo>
                    <a:lnTo>
                      <a:pt x="1189" y="2597"/>
                    </a:lnTo>
                    <a:lnTo>
                      <a:pt x="1267" y="2633"/>
                    </a:lnTo>
                    <a:lnTo>
                      <a:pt x="1343" y="2597"/>
                    </a:lnTo>
                    <a:lnTo>
                      <a:pt x="1418" y="2558"/>
                    </a:lnTo>
                    <a:lnTo>
                      <a:pt x="1489" y="2514"/>
                    </a:lnTo>
                    <a:lnTo>
                      <a:pt x="1557" y="2466"/>
                    </a:lnTo>
                    <a:lnTo>
                      <a:pt x="1622" y="2416"/>
                    </a:lnTo>
                    <a:lnTo>
                      <a:pt x="1684" y="2361"/>
                    </a:lnTo>
                    <a:lnTo>
                      <a:pt x="1743" y="2305"/>
                    </a:lnTo>
                    <a:lnTo>
                      <a:pt x="1799" y="2245"/>
                    </a:lnTo>
                    <a:lnTo>
                      <a:pt x="1852" y="2182"/>
                    </a:lnTo>
                    <a:lnTo>
                      <a:pt x="1902" y="2119"/>
                    </a:lnTo>
                    <a:lnTo>
                      <a:pt x="1949" y="2053"/>
                    </a:lnTo>
                    <a:lnTo>
                      <a:pt x="1993" y="1986"/>
                    </a:lnTo>
                    <a:lnTo>
                      <a:pt x="2034" y="1918"/>
                    </a:lnTo>
                    <a:lnTo>
                      <a:pt x="2071" y="1848"/>
                    </a:lnTo>
                    <a:lnTo>
                      <a:pt x="2105" y="1779"/>
                    </a:lnTo>
                    <a:lnTo>
                      <a:pt x="2131" y="1718"/>
                    </a:lnTo>
                    <a:lnTo>
                      <a:pt x="2154" y="1653"/>
                    </a:lnTo>
                    <a:lnTo>
                      <a:pt x="2173" y="1584"/>
                    </a:lnTo>
                    <a:lnTo>
                      <a:pt x="2191" y="1512"/>
                    </a:lnTo>
                    <a:lnTo>
                      <a:pt x="2206" y="1439"/>
                    </a:lnTo>
                    <a:lnTo>
                      <a:pt x="2218" y="1363"/>
                    </a:lnTo>
                    <a:lnTo>
                      <a:pt x="2228" y="1285"/>
                    </a:lnTo>
                    <a:lnTo>
                      <a:pt x="2237" y="1207"/>
                    </a:lnTo>
                    <a:lnTo>
                      <a:pt x="2245" y="1129"/>
                    </a:lnTo>
                    <a:lnTo>
                      <a:pt x="2251" y="1049"/>
                    </a:lnTo>
                    <a:lnTo>
                      <a:pt x="2255" y="971"/>
                    </a:lnTo>
                    <a:lnTo>
                      <a:pt x="2259" y="893"/>
                    </a:lnTo>
                    <a:lnTo>
                      <a:pt x="2262" y="818"/>
                    </a:lnTo>
                    <a:lnTo>
                      <a:pt x="2265" y="744"/>
                    </a:lnTo>
                    <a:lnTo>
                      <a:pt x="2267" y="672"/>
                    </a:lnTo>
                    <a:lnTo>
                      <a:pt x="2274" y="672"/>
                    </a:lnTo>
                    <a:lnTo>
                      <a:pt x="1269" y="289"/>
                    </a:lnTo>
                    <a:close/>
                    <a:moveTo>
                      <a:pt x="1267" y="0"/>
                    </a:moveTo>
                    <a:lnTo>
                      <a:pt x="2533" y="480"/>
                    </a:lnTo>
                    <a:lnTo>
                      <a:pt x="2532" y="480"/>
                    </a:lnTo>
                    <a:lnTo>
                      <a:pt x="2532" y="531"/>
                    </a:lnTo>
                    <a:lnTo>
                      <a:pt x="2533" y="589"/>
                    </a:lnTo>
                    <a:lnTo>
                      <a:pt x="2533" y="651"/>
                    </a:lnTo>
                    <a:lnTo>
                      <a:pt x="2532" y="718"/>
                    </a:lnTo>
                    <a:lnTo>
                      <a:pt x="2531" y="788"/>
                    </a:lnTo>
                    <a:lnTo>
                      <a:pt x="2530" y="863"/>
                    </a:lnTo>
                    <a:lnTo>
                      <a:pt x="2527" y="940"/>
                    </a:lnTo>
                    <a:lnTo>
                      <a:pt x="2523" y="1019"/>
                    </a:lnTo>
                    <a:lnTo>
                      <a:pt x="2517" y="1099"/>
                    </a:lnTo>
                    <a:lnTo>
                      <a:pt x="2510" y="1182"/>
                    </a:lnTo>
                    <a:lnTo>
                      <a:pt x="2502" y="1265"/>
                    </a:lnTo>
                    <a:lnTo>
                      <a:pt x="2491" y="1348"/>
                    </a:lnTo>
                    <a:lnTo>
                      <a:pt x="2479" y="1430"/>
                    </a:lnTo>
                    <a:lnTo>
                      <a:pt x="2463" y="1512"/>
                    </a:lnTo>
                    <a:lnTo>
                      <a:pt x="2445" y="1593"/>
                    </a:lnTo>
                    <a:lnTo>
                      <a:pt x="2425" y="1672"/>
                    </a:lnTo>
                    <a:lnTo>
                      <a:pt x="2401" y="1747"/>
                    </a:lnTo>
                    <a:lnTo>
                      <a:pt x="2375" y="1821"/>
                    </a:lnTo>
                    <a:lnTo>
                      <a:pt x="2344" y="1891"/>
                    </a:lnTo>
                    <a:lnTo>
                      <a:pt x="2312" y="1958"/>
                    </a:lnTo>
                    <a:lnTo>
                      <a:pt x="2276" y="2026"/>
                    </a:lnTo>
                    <a:lnTo>
                      <a:pt x="2237" y="2093"/>
                    </a:lnTo>
                    <a:lnTo>
                      <a:pt x="2196" y="2159"/>
                    </a:lnTo>
                    <a:lnTo>
                      <a:pt x="2151" y="2225"/>
                    </a:lnTo>
                    <a:lnTo>
                      <a:pt x="2103" y="2290"/>
                    </a:lnTo>
                    <a:lnTo>
                      <a:pt x="2051" y="2354"/>
                    </a:lnTo>
                    <a:lnTo>
                      <a:pt x="1997" y="2417"/>
                    </a:lnTo>
                    <a:lnTo>
                      <a:pt x="1939" y="2477"/>
                    </a:lnTo>
                    <a:lnTo>
                      <a:pt x="1878" y="2537"/>
                    </a:lnTo>
                    <a:lnTo>
                      <a:pt x="1814" y="2593"/>
                    </a:lnTo>
                    <a:lnTo>
                      <a:pt x="1746" y="2647"/>
                    </a:lnTo>
                    <a:lnTo>
                      <a:pt x="1674" y="2699"/>
                    </a:lnTo>
                    <a:lnTo>
                      <a:pt x="1600" y="2748"/>
                    </a:lnTo>
                    <a:lnTo>
                      <a:pt x="1522" y="2793"/>
                    </a:lnTo>
                    <a:lnTo>
                      <a:pt x="1440" y="2836"/>
                    </a:lnTo>
                    <a:lnTo>
                      <a:pt x="1355" y="2874"/>
                    </a:lnTo>
                    <a:lnTo>
                      <a:pt x="1267" y="2908"/>
                    </a:lnTo>
                    <a:lnTo>
                      <a:pt x="1177" y="2874"/>
                    </a:lnTo>
                    <a:lnTo>
                      <a:pt x="1093" y="2836"/>
                    </a:lnTo>
                    <a:lnTo>
                      <a:pt x="1011" y="2793"/>
                    </a:lnTo>
                    <a:lnTo>
                      <a:pt x="933" y="2748"/>
                    </a:lnTo>
                    <a:lnTo>
                      <a:pt x="858" y="2699"/>
                    </a:lnTo>
                    <a:lnTo>
                      <a:pt x="787" y="2647"/>
                    </a:lnTo>
                    <a:lnTo>
                      <a:pt x="719" y="2593"/>
                    </a:lnTo>
                    <a:lnTo>
                      <a:pt x="655" y="2537"/>
                    </a:lnTo>
                    <a:lnTo>
                      <a:pt x="594" y="2477"/>
                    </a:lnTo>
                    <a:lnTo>
                      <a:pt x="536" y="2417"/>
                    </a:lnTo>
                    <a:lnTo>
                      <a:pt x="482" y="2354"/>
                    </a:lnTo>
                    <a:lnTo>
                      <a:pt x="431" y="2290"/>
                    </a:lnTo>
                    <a:lnTo>
                      <a:pt x="382" y="2225"/>
                    </a:lnTo>
                    <a:lnTo>
                      <a:pt x="337" y="2159"/>
                    </a:lnTo>
                    <a:lnTo>
                      <a:pt x="295" y="2093"/>
                    </a:lnTo>
                    <a:lnTo>
                      <a:pt x="257" y="2026"/>
                    </a:lnTo>
                    <a:lnTo>
                      <a:pt x="221" y="1958"/>
                    </a:lnTo>
                    <a:lnTo>
                      <a:pt x="188" y="1891"/>
                    </a:lnTo>
                    <a:lnTo>
                      <a:pt x="158" y="1821"/>
                    </a:lnTo>
                    <a:lnTo>
                      <a:pt x="131" y="1747"/>
                    </a:lnTo>
                    <a:lnTo>
                      <a:pt x="108" y="1672"/>
                    </a:lnTo>
                    <a:lnTo>
                      <a:pt x="88" y="1593"/>
                    </a:lnTo>
                    <a:lnTo>
                      <a:pt x="70" y="1512"/>
                    </a:lnTo>
                    <a:lnTo>
                      <a:pt x="55" y="1430"/>
                    </a:lnTo>
                    <a:lnTo>
                      <a:pt x="42" y="1348"/>
                    </a:lnTo>
                    <a:lnTo>
                      <a:pt x="31" y="1265"/>
                    </a:lnTo>
                    <a:lnTo>
                      <a:pt x="22" y="1182"/>
                    </a:lnTo>
                    <a:lnTo>
                      <a:pt x="15" y="1099"/>
                    </a:lnTo>
                    <a:lnTo>
                      <a:pt x="10" y="1019"/>
                    </a:lnTo>
                    <a:lnTo>
                      <a:pt x="6" y="940"/>
                    </a:lnTo>
                    <a:lnTo>
                      <a:pt x="3" y="863"/>
                    </a:lnTo>
                    <a:lnTo>
                      <a:pt x="1" y="788"/>
                    </a:lnTo>
                    <a:lnTo>
                      <a:pt x="0" y="718"/>
                    </a:lnTo>
                    <a:lnTo>
                      <a:pt x="0" y="651"/>
                    </a:lnTo>
                    <a:lnTo>
                      <a:pt x="0" y="589"/>
                    </a:lnTo>
                    <a:lnTo>
                      <a:pt x="0" y="531"/>
                    </a:lnTo>
                    <a:lnTo>
                      <a:pt x="1" y="480"/>
                    </a:lnTo>
                    <a:lnTo>
                      <a:pt x="1267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" name="Freeform 8"/>
              <p:cNvSpPr>
                <a:spLocks/>
              </p:cNvSpPr>
              <p:nvPr/>
            </p:nvSpPr>
            <p:spPr bwMode="auto">
              <a:xfrm>
                <a:off x="7734300" y="4371975"/>
                <a:ext cx="158750" cy="133350"/>
              </a:xfrm>
              <a:custGeom>
                <a:avLst/>
                <a:gdLst/>
                <a:ahLst/>
                <a:cxnLst>
                  <a:cxn ang="0">
                    <a:pos x="806" y="0"/>
                  </a:cxn>
                  <a:cxn ang="0">
                    <a:pos x="1499" y="265"/>
                  </a:cxn>
                  <a:cxn ang="0">
                    <a:pos x="169" y="1268"/>
                  </a:cxn>
                  <a:cxn ang="0">
                    <a:pos x="151" y="1232"/>
                  </a:cxn>
                  <a:cxn ang="0">
                    <a:pos x="134" y="1197"/>
                  </a:cxn>
                  <a:cxn ang="0">
                    <a:pos x="111" y="1143"/>
                  </a:cxn>
                  <a:cxn ang="0">
                    <a:pos x="91" y="1084"/>
                  </a:cxn>
                  <a:cxn ang="0">
                    <a:pos x="74" y="1021"/>
                  </a:cxn>
                  <a:cxn ang="0">
                    <a:pos x="59" y="958"/>
                  </a:cxn>
                  <a:cxn ang="0">
                    <a:pos x="47" y="891"/>
                  </a:cxn>
                  <a:cxn ang="0">
                    <a:pos x="37" y="824"/>
                  </a:cxn>
                  <a:cxn ang="0">
                    <a:pos x="28" y="755"/>
                  </a:cxn>
                  <a:cxn ang="0">
                    <a:pos x="22" y="687"/>
                  </a:cxn>
                  <a:cxn ang="0">
                    <a:pos x="16" y="620"/>
                  </a:cxn>
                  <a:cxn ang="0">
                    <a:pos x="12" y="552"/>
                  </a:cxn>
                  <a:cxn ang="0">
                    <a:pos x="8" y="487"/>
                  </a:cxn>
                  <a:cxn ang="0">
                    <a:pos x="5" y="425"/>
                  </a:cxn>
                  <a:cxn ang="0">
                    <a:pos x="2" y="365"/>
                  </a:cxn>
                  <a:cxn ang="0">
                    <a:pos x="0" y="309"/>
                  </a:cxn>
                  <a:cxn ang="0">
                    <a:pos x="806" y="0"/>
                  </a:cxn>
                </a:cxnLst>
                <a:rect l="0" t="0" r="r" b="b"/>
                <a:pathLst>
                  <a:path w="1499" h="1268">
                    <a:moveTo>
                      <a:pt x="806" y="0"/>
                    </a:moveTo>
                    <a:lnTo>
                      <a:pt x="1499" y="265"/>
                    </a:lnTo>
                    <a:lnTo>
                      <a:pt x="169" y="1268"/>
                    </a:lnTo>
                    <a:lnTo>
                      <a:pt x="151" y="1232"/>
                    </a:lnTo>
                    <a:lnTo>
                      <a:pt x="134" y="1197"/>
                    </a:lnTo>
                    <a:lnTo>
                      <a:pt x="111" y="1143"/>
                    </a:lnTo>
                    <a:lnTo>
                      <a:pt x="91" y="1084"/>
                    </a:lnTo>
                    <a:lnTo>
                      <a:pt x="74" y="1021"/>
                    </a:lnTo>
                    <a:lnTo>
                      <a:pt x="59" y="958"/>
                    </a:lnTo>
                    <a:lnTo>
                      <a:pt x="47" y="891"/>
                    </a:lnTo>
                    <a:lnTo>
                      <a:pt x="37" y="824"/>
                    </a:lnTo>
                    <a:lnTo>
                      <a:pt x="28" y="755"/>
                    </a:lnTo>
                    <a:lnTo>
                      <a:pt x="22" y="687"/>
                    </a:lnTo>
                    <a:lnTo>
                      <a:pt x="16" y="620"/>
                    </a:lnTo>
                    <a:lnTo>
                      <a:pt x="12" y="552"/>
                    </a:lnTo>
                    <a:lnTo>
                      <a:pt x="8" y="487"/>
                    </a:lnTo>
                    <a:lnTo>
                      <a:pt x="5" y="425"/>
                    </a:lnTo>
                    <a:lnTo>
                      <a:pt x="2" y="365"/>
                    </a:lnTo>
                    <a:lnTo>
                      <a:pt x="0" y="309"/>
                    </a:lnTo>
                    <a:lnTo>
                      <a:pt x="80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" name="Freeform 9"/>
              <p:cNvSpPr>
                <a:spLocks/>
              </p:cNvSpPr>
              <p:nvPr/>
            </p:nvSpPr>
            <p:spPr bwMode="auto">
              <a:xfrm>
                <a:off x="7766050" y="4422775"/>
                <a:ext cx="136525" cy="149225"/>
              </a:xfrm>
              <a:custGeom>
                <a:avLst/>
                <a:gdLst/>
                <a:ahLst/>
                <a:cxnLst>
                  <a:cxn ang="0">
                    <a:pos x="1301" y="0"/>
                  </a:cxn>
                  <a:cxn ang="0">
                    <a:pos x="1297" y="65"/>
                  </a:cxn>
                  <a:cxn ang="0">
                    <a:pos x="1293" y="132"/>
                  </a:cxn>
                  <a:cxn ang="0">
                    <a:pos x="1287" y="200"/>
                  </a:cxn>
                  <a:cxn ang="0">
                    <a:pos x="1281" y="269"/>
                  </a:cxn>
                  <a:cxn ang="0">
                    <a:pos x="1273" y="337"/>
                  </a:cxn>
                  <a:cxn ang="0">
                    <a:pos x="1263" y="405"/>
                  </a:cxn>
                  <a:cxn ang="0">
                    <a:pos x="1250" y="471"/>
                  </a:cxn>
                  <a:cxn ang="0">
                    <a:pos x="1235" y="535"/>
                  </a:cxn>
                  <a:cxn ang="0">
                    <a:pos x="1219" y="598"/>
                  </a:cxn>
                  <a:cxn ang="0">
                    <a:pos x="1198" y="657"/>
                  </a:cxn>
                  <a:cxn ang="0">
                    <a:pos x="1175" y="712"/>
                  </a:cxn>
                  <a:cxn ang="0">
                    <a:pos x="1143" y="777"/>
                  </a:cxn>
                  <a:cxn ang="0">
                    <a:pos x="1109" y="840"/>
                  </a:cxn>
                  <a:cxn ang="0">
                    <a:pos x="1070" y="904"/>
                  </a:cxn>
                  <a:cxn ang="0">
                    <a:pos x="1028" y="965"/>
                  </a:cxn>
                  <a:cxn ang="0">
                    <a:pos x="982" y="1026"/>
                  </a:cxn>
                  <a:cxn ang="0">
                    <a:pos x="935" y="1085"/>
                  </a:cxn>
                  <a:cxn ang="0">
                    <a:pos x="883" y="1141"/>
                  </a:cxn>
                  <a:cxn ang="0">
                    <a:pos x="828" y="1195"/>
                  </a:cxn>
                  <a:cxn ang="0">
                    <a:pos x="770" y="1245"/>
                  </a:cxn>
                  <a:cxn ang="0">
                    <a:pos x="709" y="1292"/>
                  </a:cxn>
                  <a:cxn ang="0">
                    <a:pos x="644" y="1335"/>
                  </a:cxn>
                  <a:cxn ang="0">
                    <a:pos x="577" y="1374"/>
                  </a:cxn>
                  <a:cxn ang="0">
                    <a:pos x="507" y="1409"/>
                  </a:cxn>
                  <a:cxn ang="0">
                    <a:pos x="439" y="1375"/>
                  </a:cxn>
                  <a:cxn ang="0">
                    <a:pos x="372" y="1338"/>
                  </a:cxn>
                  <a:cxn ang="0">
                    <a:pos x="310" y="1297"/>
                  </a:cxn>
                  <a:cxn ang="0">
                    <a:pos x="251" y="1251"/>
                  </a:cxn>
                  <a:cxn ang="0">
                    <a:pos x="195" y="1203"/>
                  </a:cxn>
                  <a:cxn ang="0">
                    <a:pos x="141" y="1151"/>
                  </a:cxn>
                  <a:cxn ang="0">
                    <a:pos x="91" y="1097"/>
                  </a:cxn>
                  <a:cxn ang="0">
                    <a:pos x="44" y="1041"/>
                  </a:cxn>
                  <a:cxn ang="0">
                    <a:pos x="0" y="983"/>
                  </a:cxn>
                  <a:cxn ang="0">
                    <a:pos x="1301" y="0"/>
                  </a:cxn>
                </a:cxnLst>
                <a:rect l="0" t="0" r="r" b="b"/>
                <a:pathLst>
                  <a:path w="1301" h="1409">
                    <a:moveTo>
                      <a:pt x="1301" y="0"/>
                    </a:moveTo>
                    <a:lnTo>
                      <a:pt x="1297" y="65"/>
                    </a:lnTo>
                    <a:lnTo>
                      <a:pt x="1293" y="132"/>
                    </a:lnTo>
                    <a:lnTo>
                      <a:pt x="1287" y="200"/>
                    </a:lnTo>
                    <a:lnTo>
                      <a:pt x="1281" y="269"/>
                    </a:lnTo>
                    <a:lnTo>
                      <a:pt x="1273" y="337"/>
                    </a:lnTo>
                    <a:lnTo>
                      <a:pt x="1263" y="405"/>
                    </a:lnTo>
                    <a:lnTo>
                      <a:pt x="1250" y="471"/>
                    </a:lnTo>
                    <a:lnTo>
                      <a:pt x="1235" y="535"/>
                    </a:lnTo>
                    <a:lnTo>
                      <a:pt x="1219" y="598"/>
                    </a:lnTo>
                    <a:lnTo>
                      <a:pt x="1198" y="657"/>
                    </a:lnTo>
                    <a:lnTo>
                      <a:pt x="1175" y="712"/>
                    </a:lnTo>
                    <a:lnTo>
                      <a:pt x="1143" y="777"/>
                    </a:lnTo>
                    <a:lnTo>
                      <a:pt x="1109" y="840"/>
                    </a:lnTo>
                    <a:lnTo>
                      <a:pt x="1070" y="904"/>
                    </a:lnTo>
                    <a:lnTo>
                      <a:pt x="1028" y="965"/>
                    </a:lnTo>
                    <a:lnTo>
                      <a:pt x="982" y="1026"/>
                    </a:lnTo>
                    <a:lnTo>
                      <a:pt x="935" y="1085"/>
                    </a:lnTo>
                    <a:lnTo>
                      <a:pt x="883" y="1141"/>
                    </a:lnTo>
                    <a:lnTo>
                      <a:pt x="828" y="1195"/>
                    </a:lnTo>
                    <a:lnTo>
                      <a:pt x="770" y="1245"/>
                    </a:lnTo>
                    <a:lnTo>
                      <a:pt x="709" y="1292"/>
                    </a:lnTo>
                    <a:lnTo>
                      <a:pt x="644" y="1335"/>
                    </a:lnTo>
                    <a:lnTo>
                      <a:pt x="577" y="1374"/>
                    </a:lnTo>
                    <a:lnTo>
                      <a:pt x="507" y="1409"/>
                    </a:lnTo>
                    <a:lnTo>
                      <a:pt x="439" y="1375"/>
                    </a:lnTo>
                    <a:lnTo>
                      <a:pt x="372" y="1338"/>
                    </a:lnTo>
                    <a:lnTo>
                      <a:pt x="310" y="1297"/>
                    </a:lnTo>
                    <a:lnTo>
                      <a:pt x="251" y="1251"/>
                    </a:lnTo>
                    <a:lnTo>
                      <a:pt x="195" y="1203"/>
                    </a:lnTo>
                    <a:lnTo>
                      <a:pt x="141" y="1151"/>
                    </a:lnTo>
                    <a:lnTo>
                      <a:pt x="91" y="1097"/>
                    </a:lnTo>
                    <a:lnTo>
                      <a:pt x="44" y="1041"/>
                    </a:lnTo>
                    <a:lnTo>
                      <a:pt x="0" y="983"/>
                    </a:lnTo>
                    <a:lnTo>
                      <a:pt x="1301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</p:grpSp>
      <p:grpSp>
        <p:nvGrpSpPr>
          <p:cNvPr id="119" name="Gruppieren 118"/>
          <p:cNvGrpSpPr/>
          <p:nvPr/>
        </p:nvGrpSpPr>
        <p:grpSpPr>
          <a:xfrm>
            <a:off x="4162869" y="5013176"/>
            <a:ext cx="365126" cy="280987"/>
            <a:chOff x="4067944" y="2924944"/>
            <a:chExt cx="365126" cy="280987"/>
          </a:xfrm>
        </p:grpSpPr>
        <p:sp>
          <p:nvSpPr>
            <p:cNvPr id="108" name="Freeform 168"/>
            <p:cNvSpPr>
              <a:spLocks noEditPoints="1"/>
            </p:cNvSpPr>
            <p:nvPr/>
          </p:nvSpPr>
          <p:spPr bwMode="auto">
            <a:xfrm>
              <a:off x="4067944" y="3123381"/>
              <a:ext cx="200025" cy="82550"/>
            </a:xfrm>
            <a:custGeom>
              <a:avLst/>
              <a:gdLst/>
              <a:ahLst/>
              <a:cxnLst>
                <a:cxn ang="0">
                  <a:pos x="436" y="267"/>
                </a:cxn>
                <a:cxn ang="0">
                  <a:pos x="389" y="287"/>
                </a:cxn>
                <a:cxn ang="0">
                  <a:pos x="354" y="321"/>
                </a:cxn>
                <a:cxn ang="0">
                  <a:pos x="334" y="367"/>
                </a:cxn>
                <a:cxn ang="0">
                  <a:pos x="334" y="419"/>
                </a:cxn>
                <a:cxn ang="0">
                  <a:pos x="354" y="464"/>
                </a:cxn>
                <a:cxn ang="0">
                  <a:pos x="389" y="499"/>
                </a:cxn>
                <a:cxn ang="0">
                  <a:pos x="436" y="519"/>
                </a:cxn>
                <a:cxn ang="0">
                  <a:pos x="486" y="519"/>
                </a:cxn>
                <a:cxn ang="0">
                  <a:pos x="533" y="499"/>
                </a:cxn>
                <a:cxn ang="0">
                  <a:pos x="566" y="464"/>
                </a:cxn>
                <a:cxn ang="0">
                  <a:pos x="586" y="419"/>
                </a:cxn>
                <a:cxn ang="0">
                  <a:pos x="586" y="367"/>
                </a:cxn>
                <a:cxn ang="0">
                  <a:pos x="566" y="321"/>
                </a:cxn>
                <a:cxn ang="0">
                  <a:pos x="533" y="287"/>
                </a:cxn>
                <a:cxn ang="0">
                  <a:pos x="486" y="267"/>
                </a:cxn>
                <a:cxn ang="0">
                  <a:pos x="368" y="0"/>
                </a:cxn>
                <a:cxn ang="0">
                  <a:pos x="1810" y="570"/>
                </a:cxn>
                <a:cxn ang="0">
                  <a:pos x="1819" y="649"/>
                </a:cxn>
                <a:cxn ang="0">
                  <a:pos x="1847" y="723"/>
                </a:cxn>
                <a:cxn ang="0">
                  <a:pos x="1889" y="787"/>
                </a:cxn>
                <a:cxn ang="0">
                  <a:pos x="318" y="784"/>
                </a:cxn>
                <a:cxn ang="0">
                  <a:pos x="225" y="761"/>
                </a:cxn>
                <a:cxn ang="0">
                  <a:pos x="143" y="717"/>
                </a:cxn>
                <a:cxn ang="0">
                  <a:pos x="77" y="658"/>
                </a:cxn>
                <a:cxn ang="0">
                  <a:pos x="28" y="585"/>
                </a:cxn>
                <a:cxn ang="0">
                  <a:pos x="3" y="501"/>
                </a:cxn>
                <a:cxn ang="0">
                  <a:pos x="0" y="330"/>
                </a:cxn>
                <a:cxn ang="0">
                  <a:pos x="13" y="243"/>
                </a:cxn>
                <a:cxn ang="0">
                  <a:pos x="51" y="164"/>
                </a:cxn>
                <a:cxn ang="0">
                  <a:pos x="108" y="97"/>
                </a:cxn>
                <a:cxn ang="0">
                  <a:pos x="182" y="46"/>
                </a:cxn>
                <a:cxn ang="0">
                  <a:pos x="270" y="12"/>
                </a:cxn>
                <a:cxn ang="0">
                  <a:pos x="368" y="0"/>
                </a:cxn>
              </a:cxnLst>
              <a:rect l="0" t="0" r="r" b="b"/>
              <a:pathLst>
                <a:path w="1889" h="787">
                  <a:moveTo>
                    <a:pt x="461" y="265"/>
                  </a:moveTo>
                  <a:lnTo>
                    <a:pt x="436" y="267"/>
                  </a:lnTo>
                  <a:lnTo>
                    <a:pt x="411" y="274"/>
                  </a:lnTo>
                  <a:lnTo>
                    <a:pt x="389" y="287"/>
                  </a:lnTo>
                  <a:lnTo>
                    <a:pt x="370" y="302"/>
                  </a:lnTo>
                  <a:lnTo>
                    <a:pt x="354" y="321"/>
                  </a:lnTo>
                  <a:lnTo>
                    <a:pt x="343" y="343"/>
                  </a:lnTo>
                  <a:lnTo>
                    <a:pt x="334" y="367"/>
                  </a:lnTo>
                  <a:lnTo>
                    <a:pt x="332" y="393"/>
                  </a:lnTo>
                  <a:lnTo>
                    <a:pt x="334" y="419"/>
                  </a:lnTo>
                  <a:lnTo>
                    <a:pt x="343" y="443"/>
                  </a:lnTo>
                  <a:lnTo>
                    <a:pt x="354" y="464"/>
                  </a:lnTo>
                  <a:lnTo>
                    <a:pt x="370" y="484"/>
                  </a:lnTo>
                  <a:lnTo>
                    <a:pt x="389" y="499"/>
                  </a:lnTo>
                  <a:lnTo>
                    <a:pt x="411" y="512"/>
                  </a:lnTo>
                  <a:lnTo>
                    <a:pt x="436" y="519"/>
                  </a:lnTo>
                  <a:lnTo>
                    <a:pt x="461" y="521"/>
                  </a:lnTo>
                  <a:lnTo>
                    <a:pt x="486" y="519"/>
                  </a:lnTo>
                  <a:lnTo>
                    <a:pt x="510" y="512"/>
                  </a:lnTo>
                  <a:lnTo>
                    <a:pt x="533" y="499"/>
                  </a:lnTo>
                  <a:lnTo>
                    <a:pt x="552" y="484"/>
                  </a:lnTo>
                  <a:lnTo>
                    <a:pt x="566" y="464"/>
                  </a:lnTo>
                  <a:lnTo>
                    <a:pt x="579" y="443"/>
                  </a:lnTo>
                  <a:lnTo>
                    <a:pt x="586" y="419"/>
                  </a:lnTo>
                  <a:lnTo>
                    <a:pt x="588" y="393"/>
                  </a:lnTo>
                  <a:lnTo>
                    <a:pt x="586" y="367"/>
                  </a:lnTo>
                  <a:lnTo>
                    <a:pt x="579" y="343"/>
                  </a:lnTo>
                  <a:lnTo>
                    <a:pt x="566" y="321"/>
                  </a:lnTo>
                  <a:lnTo>
                    <a:pt x="552" y="302"/>
                  </a:lnTo>
                  <a:lnTo>
                    <a:pt x="533" y="287"/>
                  </a:lnTo>
                  <a:lnTo>
                    <a:pt x="510" y="274"/>
                  </a:lnTo>
                  <a:lnTo>
                    <a:pt x="486" y="267"/>
                  </a:lnTo>
                  <a:lnTo>
                    <a:pt x="461" y="265"/>
                  </a:lnTo>
                  <a:close/>
                  <a:moveTo>
                    <a:pt x="368" y="0"/>
                  </a:moveTo>
                  <a:lnTo>
                    <a:pt x="1810" y="0"/>
                  </a:lnTo>
                  <a:lnTo>
                    <a:pt x="1810" y="570"/>
                  </a:lnTo>
                  <a:lnTo>
                    <a:pt x="1812" y="610"/>
                  </a:lnTo>
                  <a:lnTo>
                    <a:pt x="1819" y="649"/>
                  </a:lnTo>
                  <a:lnTo>
                    <a:pt x="1831" y="687"/>
                  </a:lnTo>
                  <a:lnTo>
                    <a:pt x="1847" y="723"/>
                  </a:lnTo>
                  <a:lnTo>
                    <a:pt x="1865" y="755"/>
                  </a:lnTo>
                  <a:lnTo>
                    <a:pt x="1889" y="787"/>
                  </a:lnTo>
                  <a:lnTo>
                    <a:pt x="368" y="787"/>
                  </a:lnTo>
                  <a:lnTo>
                    <a:pt x="318" y="784"/>
                  </a:lnTo>
                  <a:lnTo>
                    <a:pt x="270" y="775"/>
                  </a:lnTo>
                  <a:lnTo>
                    <a:pt x="225" y="761"/>
                  </a:lnTo>
                  <a:lnTo>
                    <a:pt x="182" y="742"/>
                  </a:lnTo>
                  <a:lnTo>
                    <a:pt x="143" y="717"/>
                  </a:lnTo>
                  <a:lnTo>
                    <a:pt x="108" y="690"/>
                  </a:lnTo>
                  <a:lnTo>
                    <a:pt x="77" y="658"/>
                  </a:lnTo>
                  <a:lnTo>
                    <a:pt x="51" y="622"/>
                  </a:lnTo>
                  <a:lnTo>
                    <a:pt x="28" y="585"/>
                  </a:lnTo>
                  <a:lnTo>
                    <a:pt x="13" y="543"/>
                  </a:lnTo>
                  <a:lnTo>
                    <a:pt x="3" y="501"/>
                  </a:lnTo>
                  <a:lnTo>
                    <a:pt x="0" y="456"/>
                  </a:lnTo>
                  <a:lnTo>
                    <a:pt x="0" y="330"/>
                  </a:lnTo>
                  <a:lnTo>
                    <a:pt x="3" y="285"/>
                  </a:lnTo>
                  <a:lnTo>
                    <a:pt x="13" y="243"/>
                  </a:lnTo>
                  <a:lnTo>
                    <a:pt x="28" y="202"/>
                  </a:lnTo>
                  <a:lnTo>
                    <a:pt x="51" y="164"/>
                  </a:lnTo>
                  <a:lnTo>
                    <a:pt x="77" y="129"/>
                  </a:lnTo>
                  <a:lnTo>
                    <a:pt x="108" y="97"/>
                  </a:lnTo>
                  <a:lnTo>
                    <a:pt x="143" y="69"/>
                  </a:lnTo>
                  <a:lnTo>
                    <a:pt x="182" y="46"/>
                  </a:lnTo>
                  <a:lnTo>
                    <a:pt x="225" y="27"/>
                  </a:lnTo>
                  <a:lnTo>
                    <a:pt x="270" y="12"/>
                  </a:lnTo>
                  <a:lnTo>
                    <a:pt x="318" y="3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Freeform 169"/>
            <p:cNvSpPr>
              <a:spLocks noEditPoints="1"/>
            </p:cNvSpPr>
            <p:nvPr/>
          </p:nvSpPr>
          <p:spPr bwMode="auto">
            <a:xfrm>
              <a:off x="4067944" y="3023369"/>
              <a:ext cx="222250" cy="84138"/>
            </a:xfrm>
            <a:custGeom>
              <a:avLst/>
              <a:gdLst/>
              <a:ahLst/>
              <a:cxnLst>
                <a:cxn ang="0">
                  <a:pos x="436" y="267"/>
                </a:cxn>
                <a:cxn ang="0">
                  <a:pos x="389" y="287"/>
                </a:cxn>
                <a:cxn ang="0">
                  <a:pos x="354" y="322"/>
                </a:cxn>
                <a:cxn ang="0">
                  <a:pos x="334" y="368"/>
                </a:cxn>
                <a:cxn ang="0">
                  <a:pos x="334" y="419"/>
                </a:cxn>
                <a:cxn ang="0">
                  <a:pos x="354" y="465"/>
                </a:cxn>
                <a:cxn ang="0">
                  <a:pos x="389" y="499"/>
                </a:cxn>
                <a:cxn ang="0">
                  <a:pos x="436" y="519"/>
                </a:cxn>
                <a:cxn ang="0">
                  <a:pos x="486" y="519"/>
                </a:cxn>
                <a:cxn ang="0">
                  <a:pos x="533" y="499"/>
                </a:cxn>
                <a:cxn ang="0">
                  <a:pos x="566" y="465"/>
                </a:cxn>
                <a:cxn ang="0">
                  <a:pos x="586" y="419"/>
                </a:cxn>
                <a:cxn ang="0">
                  <a:pos x="586" y="368"/>
                </a:cxn>
                <a:cxn ang="0">
                  <a:pos x="566" y="322"/>
                </a:cxn>
                <a:cxn ang="0">
                  <a:pos x="533" y="287"/>
                </a:cxn>
                <a:cxn ang="0">
                  <a:pos x="486" y="267"/>
                </a:cxn>
                <a:cxn ang="0">
                  <a:pos x="368" y="0"/>
                </a:cxn>
                <a:cxn ang="0">
                  <a:pos x="2083" y="47"/>
                </a:cxn>
                <a:cxn ang="0">
                  <a:pos x="2049" y="146"/>
                </a:cxn>
                <a:cxn ang="0">
                  <a:pos x="2031" y="254"/>
                </a:cxn>
                <a:cxn ang="0">
                  <a:pos x="2029" y="518"/>
                </a:cxn>
                <a:cxn ang="0">
                  <a:pos x="1950" y="561"/>
                </a:cxn>
                <a:cxn ang="0">
                  <a:pos x="1886" y="622"/>
                </a:cxn>
                <a:cxn ang="0">
                  <a:pos x="1839" y="699"/>
                </a:cxn>
                <a:cxn ang="0">
                  <a:pos x="1813" y="787"/>
                </a:cxn>
                <a:cxn ang="0">
                  <a:pos x="318" y="783"/>
                </a:cxn>
                <a:cxn ang="0">
                  <a:pos x="225" y="760"/>
                </a:cxn>
                <a:cxn ang="0">
                  <a:pos x="143" y="718"/>
                </a:cxn>
                <a:cxn ang="0">
                  <a:pos x="77" y="658"/>
                </a:cxn>
                <a:cxn ang="0">
                  <a:pos x="28" y="584"/>
                </a:cxn>
                <a:cxn ang="0">
                  <a:pos x="3" y="501"/>
                </a:cxn>
                <a:cxn ang="0">
                  <a:pos x="0" y="330"/>
                </a:cxn>
                <a:cxn ang="0">
                  <a:pos x="13" y="242"/>
                </a:cxn>
                <a:cxn ang="0">
                  <a:pos x="51" y="163"/>
                </a:cxn>
                <a:cxn ang="0">
                  <a:pos x="108" y="97"/>
                </a:cxn>
                <a:cxn ang="0">
                  <a:pos x="182" y="45"/>
                </a:cxn>
                <a:cxn ang="0">
                  <a:pos x="270" y="11"/>
                </a:cxn>
                <a:cxn ang="0">
                  <a:pos x="368" y="0"/>
                </a:cxn>
              </a:cxnLst>
              <a:rect l="0" t="0" r="r" b="b"/>
              <a:pathLst>
                <a:path w="2106" h="787">
                  <a:moveTo>
                    <a:pt x="461" y="265"/>
                  </a:moveTo>
                  <a:lnTo>
                    <a:pt x="436" y="267"/>
                  </a:lnTo>
                  <a:lnTo>
                    <a:pt x="411" y="275"/>
                  </a:lnTo>
                  <a:lnTo>
                    <a:pt x="389" y="287"/>
                  </a:lnTo>
                  <a:lnTo>
                    <a:pt x="370" y="303"/>
                  </a:lnTo>
                  <a:lnTo>
                    <a:pt x="354" y="322"/>
                  </a:lnTo>
                  <a:lnTo>
                    <a:pt x="343" y="344"/>
                  </a:lnTo>
                  <a:lnTo>
                    <a:pt x="334" y="368"/>
                  </a:lnTo>
                  <a:lnTo>
                    <a:pt x="332" y="393"/>
                  </a:lnTo>
                  <a:lnTo>
                    <a:pt x="334" y="419"/>
                  </a:lnTo>
                  <a:lnTo>
                    <a:pt x="343" y="443"/>
                  </a:lnTo>
                  <a:lnTo>
                    <a:pt x="354" y="465"/>
                  </a:lnTo>
                  <a:lnTo>
                    <a:pt x="370" y="484"/>
                  </a:lnTo>
                  <a:lnTo>
                    <a:pt x="389" y="499"/>
                  </a:lnTo>
                  <a:lnTo>
                    <a:pt x="411" y="511"/>
                  </a:lnTo>
                  <a:lnTo>
                    <a:pt x="436" y="519"/>
                  </a:lnTo>
                  <a:lnTo>
                    <a:pt x="461" y="521"/>
                  </a:lnTo>
                  <a:lnTo>
                    <a:pt x="486" y="519"/>
                  </a:lnTo>
                  <a:lnTo>
                    <a:pt x="510" y="511"/>
                  </a:lnTo>
                  <a:lnTo>
                    <a:pt x="533" y="499"/>
                  </a:lnTo>
                  <a:lnTo>
                    <a:pt x="552" y="484"/>
                  </a:lnTo>
                  <a:lnTo>
                    <a:pt x="566" y="465"/>
                  </a:lnTo>
                  <a:lnTo>
                    <a:pt x="579" y="443"/>
                  </a:lnTo>
                  <a:lnTo>
                    <a:pt x="586" y="419"/>
                  </a:lnTo>
                  <a:lnTo>
                    <a:pt x="588" y="393"/>
                  </a:lnTo>
                  <a:lnTo>
                    <a:pt x="586" y="368"/>
                  </a:lnTo>
                  <a:lnTo>
                    <a:pt x="579" y="344"/>
                  </a:lnTo>
                  <a:lnTo>
                    <a:pt x="566" y="322"/>
                  </a:lnTo>
                  <a:lnTo>
                    <a:pt x="552" y="303"/>
                  </a:lnTo>
                  <a:lnTo>
                    <a:pt x="533" y="287"/>
                  </a:lnTo>
                  <a:lnTo>
                    <a:pt x="510" y="275"/>
                  </a:lnTo>
                  <a:lnTo>
                    <a:pt x="486" y="267"/>
                  </a:lnTo>
                  <a:lnTo>
                    <a:pt x="461" y="265"/>
                  </a:lnTo>
                  <a:close/>
                  <a:moveTo>
                    <a:pt x="368" y="0"/>
                  </a:moveTo>
                  <a:lnTo>
                    <a:pt x="2106" y="0"/>
                  </a:lnTo>
                  <a:lnTo>
                    <a:pt x="2083" y="47"/>
                  </a:lnTo>
                  <a:lnTo>
                    <a:pt x="2064" y="96"/>
                  </a:lnTo>
                  <a:lnTo>
                    <a:pt x="2049" y="146"/>
                  </a:lnTo>
                  <a:lnTo>
                    <a:pt x="2037" y="199"/>
                  </a:lnTo>
                  <a:lnTo>
                    <a:pt x="2031" y="254"/>
                  </a:lnTo>
                  <a:lnTo>
                    <a:pt x="2029" y="309"/>
                  </a:lnTo>
                  <a:lnTo>
                    <a:pt x="2029" y="518"/>
                  </a:lnTo>
                  <a:lnTo>
                    <a:pt x="1988" y="537"/>
                  </a:lnTo>
                  <a:lnTo>
                    <a:pt x="1950" y="561"/>
                  </a:lnTo>
                  <a:lnTo>
                    <a:pt x="1916" y="589"/>
                  </a:lnTo>
                  <a:lnTo>
                    <a:pt x="1886" y="622"/>
                  </a:lnTo>
                  <a:lnTo>
                    <a:pt x="1860" y="659"/>
                  </a:lnTo>
                  <a:lnTo>
                    <a:pt x="1839" y="699"/>
                  </a:lnTo>
                  <a:lnTo>
                    <a:pt x="1823" y="741"/>
                  </a:lnTo>
                  <a:lnTo>
                    <a:pt x="1813" y="787"/>
                  </a:lnTo>
                  <a:lnTo>
                    <a:pt x="368" y="787"/>
                  </a:lnTo>
                  <a:lnTo>
                    <a:pt x="318" y="783"/>
                  </a:lnTo>
                  <a:lnTo>
                    <a:pt x="270" y="775"/>
                  </a:lnTo>
                  <a:lnTo>
                    <a:pt x="225" y="760"/>
                  </a:lnTo>
                  <a:lnTo>
                    <a:pt x="182" y="741"/>
                  </a:lnTo>
                  <a:lnTo>
                    <a:pt x="143" y="718"/>
                  </a:lnTo>
                  <a:lnTo>
                    <a:pt x="108" y="690"/>
                  </a:lnTo>
                  <a:lnTo>
                    <a:pt x="77" y="658"/>
                  </a:lnTo>
                  <a:lnTo>
                    <a:pt x="51" y="623"/>
                  </a:lnTo>
                  <a:lnTo>
                    <a:pt x="28" y="584"/>
                  </a:lnTo>
                  <a:lnTo>
                    <a:pt x="13" y="544"/>
                  </a:lnTo>
                  <a:lnTo>
                    <a:pt x="3" y="501"/>
                  </a:lnTo>
                  <a:lnTo>
                    <a:pt x="0" y="455"/>
                  </a:lnTo>
                  <a:lnTo>
                    <a:pt x="0" y="330"/>
                  </a:lnTo>
                  <a:lnTo>
                    <a:pt x="3" y="285"/>
                  </a:lnTo>
                  <a:lnTo>
                    <a:pt x="13" y="242"/>
                  </a:lnTo>
                  <a:lnTo>
                    <a:pt x="28" y="201"/>
                  </a:lnTo>
                  <a:lnTo>
                    <a:pt x="51" y="163"/>
                  </a:lnTo>
                  <a:lnTo>
                    <a:pt x="77" y="129"/>
                  </a:lnTo>
                  <a:lnTo>
                    <a:pt x="108" y="97"/>
                  </a:lnTo>
                  <a:lnTo>
                    <a:pt x="143" y="68"/>
                  </a:lnTo>
                  <a:lnTo>
                    <a:pt x="182" y="45"/>
                  </a:lnTo>
                  <a:lnTo>
                    <a:pt x="225" y="26"/>
                  </a:lnTo>
                  <a:lnTo>
                    <a:pt x="270" y="11"/>
                  </a:lnTo>
                  <a:lnTo>
                    <a:pt x="318" y="3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Freeform 170"/>
            <p:cNvSpPr>
              <a:spLocks noEditPoints="1"/>
            </p:cNvSpPr>
            <p:nvPr/>
          </p:nvSpPr>
          <p:spPr bwMode="auto">
            <a:xfrm>
              <a:off x="4067944" y="2924944"/>
              <a:ext cx="319088" cy="84138"/>
            </a:xfrm>
            <a:custGeom>
              <a:avLst/>
              <a:gdLst/>
              <a:ahLst/>
              <a:cxnLst>
                <a:cxn ang="0">
                  <a:pos x="436" y="267"/>
                </a:cxn>
                <a:cxn ang="0">
                  <a:pos x="389" y="287"/>
                </a:cxn>
                <a:cxn ang="0">
                  <a:pos x="354" y="321"/>
                </a:cxn>
                <a:cxn ang="0">
                  <a:pos x="334" y="368"/>
                </a:cxn>
                <a:cxn ang="0">
                  <a:pos x="334" y="418"/>
                </a:cxn>
                <a:cxn ang="0">
                  <a:pos x="354" y="465"/>
                </a:cxn>
                <a:cxn ang="0">
                  <a:pos x="389" y="499"/>
                </a:cxn>
                <a:cxn ang="0">
                  <a:pos x="436" y="519"/>
                </a:cxn>
                <a:cxn ang="0">
                  <a:pos x="486" y="519"/>
                </a:cxn>
                <a:cxn ang="0">
                  <a:pos x="533" y="499"/>
                </a:cxn>
                <a:cxn ang="0">
                  <a:pos x="566" y="465"/>
                </a:cxn>
                <a:cxn ang="0">
                  <a:pos x="586" y="418"/>
                </a:cxn>
                <a:cxn ang="0">
                  <a:pos x="586" y="368"/>
                </a:cxn>
                <a:cxn ang="0">
                  <a:pos x="566" y="321"/>
                </a:cxn>
                <a:cxn ang="0">
                  <a:pos x="533" y="287"/>
                </a:cxn>
                <a:cxn ang="0">
                  <a:pos x="486" y="267"/>
                </a:cxn>
                <a:cxn ang="0">
                  <a:pos x="368" y="0"/>
                </a:cxn>
                <a:cxn ang="0">
                  <a:pos x="2704" y="3"/>
                </a:cxn>
                <a:cxn ang="0">
                  <a:pos x="2798" y="26"/>
                </a:cxn>
                <a:cxn ang="0">
                  <a:pos x="2879" y="68"/>
                </a:cxn>
                <a:cxn ang="0">
                  <a:pos x="2945" y="128"/>
                </a:cxn>
                <a:cxn ang="0">
                  <a:pos x="2994" y="201"/>
                </a:cxn>
                <a:cxn ang="0">
                  <a:pos x="3019" y="284"/>
                </a:cxn>
                <a:cxn ang="0">
                  <a:pos x="3022" y="456"/>
                </a:cxn>
                <a:cxn ang="0">
                  <a:pos x="3012" y="532"/>
                </a:cxn>
                <a:cxn ang="0">
                  <a:pos x="2983" y="603"/>
                </a:cxn>
                <a:cxn ang="0">
                  <a:pos x="2912" y="614"/>
                </a:cxn>
                <a:cxn ang="0">
                  <a:pos x="2806" y="587"/>
                </a:cxn>
                <a:cxn ang="0">
                  <a:pos x="2693" y="577"/>
                </a:cxn>
                <a:cxn ang="0">
                  <a:pos x="2569" y="589"/>
                </a:cxn>
                <a:cxn ang="0">
                  <a:pos x="2453" y="622"/>
                </a:cxn>
                <a:cxn ang="0">
                  <a:pos x="2347" y="674"/>
                </a:cxn>
                <a:cxn ang="0">
                  <a:pos x="2253" y="745"/>
                </a:cxn>
                <a:cxn ang="0">
                  <a:pos x="368" y="786"/>
                </a:cxn>
                <a:cxn ang="0">
                  <a:pos x="270" y="775"/>
                </a:cxn>
                <a:cxn ang="0">
                  <a:pos x="182" y="741"/>
                </a:cxn>
                <a:cxn ang="0">
                  <a:pos x="108" y="689"/>
                </a:cxn>
                <a:cxn ang="0">
                  <a:pos x="51" y="623"/>
                </a:cxn>
                <a:cxn ang="0">
                  <a:pos x="13" y="544"/>
                </a:cxn>
                <a:cxn ang="0">
                  <a:pos x="0" y="456"/>
                </a:cxn>
                <a:cxn ang="0">
                  <a:pos x="3" y="284"/>
                </a:cxn>
                <a:cxn ang="0">
                  <a:pos x="28" y="201"/>
                </a:cxn>
                <a:cxn ang="0">
                  <a:pos x="77" y="128"/>
                </a:cxn>
                <a:cxn ang="0">
                  <a:pos x="143" y="68"/>
                </a:cxn>
                <a:cxn ang="0">
                  <a:pos x="225" y="26"/>
                </a:cxn>
                <a:cxn ang="0">
                  <a:pos x="318" y="3"/>
                </a:cxn>
              </a:cxnLst>
              <a:rect l="0" t="0" r="r" b="b"/>
              <a:pathLst>
                <a:path w="3022" h="786">
                  <a:moveTo>
                    <a:pt x="461" y="265"/>
                  </a:moveTo>
                  <a:lnTo>
                    <a:pt x="436" y="267"/>
                  </a:lnTo>
                  <a:lnTo>
                    <a:pt x="411" y="275"/>
                  </a:lnTo>
                  <a:lnTo>
                    <a:pt x="389" y="287"/>
                  </a:lnTo>
                  <a:lnTo>
                    <a:pt x="370" y="302"/>
                  </a:lnTo>
                  <a:lnTo>
                    <a:pt x="354" y="321"/>
                  </a:lnTo>
                  <a:lnTo>
                    <a:pt x="343" y="343"/>
                  </a:lnTo>
                  <a:lnTo>
                    <a:pt x="334" y="368"/>
                  </a:lnTo>
                  <a:lnTo>
                    <a:pt x="332" y="393"/>
                  </a:lnTo>
                  <a:lnTo>
                    <a:pt x="334" y="418"/>
                  </a:lnTo>
                  <a:lnTo>
                    <a:pt x="343" y="442"/>
                  </a:lnTo>
                  <a:lnTo>
                    <a:pt x="354" y="465"/>
                  </a:lnTo>
                  <a:lnTo>
                    <a:pt x="370" y="484"/>
                  </a:lnTo>
                  <a:lnTo>
                    <a:pt x="389" y="499"/>
                  </a:lnTo>
                  <a:lnTo>
                    <a:pt x="411" y="511"/>
                  </a:lnTo>
                  <a:lnTo>
                    <a:pt x="436" y="519"/>
                  </a:lnTo>
                  <a:lnTo>
                    <a:pt x="461" y="522"/>
                  </a:lnTo>
                  <a:lnTo>
                    <a:pt x="486" y="519"/>
                  </a:lnTo>
                  <a:lnTo>
                    <a:pt x="510" y="511"/>
                  </a:lnTo>
                  <a:lnTo>
                    <a:pt x="533" y="499"/>
                  </a:lnTo>
                  <a:lnTo>
                    <a:pt x="552" y="484"/>
                  </a:lnTo>
                  <a:lnTo>
                    <a:pt x="566" y="465"/>
                  </a:lnTo>
                  <a:lnTo>
                    <a:pt x="579" y="442"/>
                  </a:lnTo>
                  <a:lnTo>
                    <a:pt x="586" y="418"/>
                  </a:lnTo>
                  <a:lnTo>
                    <a:pt x="588" y="393"/>
                  </a:lnTo>
                  <a:lnTo>
                    <a:pt x="586" y="368"/>
                  </a:lnTo>
                  <a:lnTo>
                    <a:pt x="579" y="343"/>
                  </a:lnTo>
                  <a:lnTo>
                    <a:pt x="566" y="321"/>
                  </a:lnTo>
                  <a:lnTo>
                    <a:pt x="552" y="302"/>
                  </a:lnTo>
                  <a:lnTo>
                    <a:pt x="533" y="287"/>
                  </a:lnTo>
                  <a:lnTo>
                    <a:pt x="510" y="275"/>
                  </a:lnTo>
                  <a:lnTo>
                    <a:pt x="486" y="267"/>
                  </a:lnTo>
                  <a:lnTo>
                    <a:pt x="461" y="265"/>
                  </a:lnTo>
                  <a:close/>
                  <a:moveTo>
                    <a:pt x="368" y="0"/>
                  </a:moveTo>
                  <a:lnTo>
                    <a:pt x="2654" y="0"/>
                  </a:lnTo>
                  <a:lnTo>
                    <a:pt x="2704" y="3"/>
                  </a:lnTo>
                  <a:lnTo>
                    <a:pt x="2752" y="11"/>
                  </a:lnTo>
                  <a:lnTo>
                    <a:pt x="2798" y="26"/>
                  </a:lnTo>
                  <a:lnTo>
                    <a:pt x="2840" y="45"/>
                  </a:lnTo>
                  <a:lnTo>
                    <a:pt x="2879" y="68"/>
                  </a:lnTo>
                  <a:lnTo>
                    <a:pt x="2915" y="97"/>
                  </a:lnTo>
                  <a:lnTo>
                    <a:pt x="2945" y="128"/>
                  </a:lnTo>
                  <a:lnTo>
                    <a:pt x="2972" y="163"/>
                  </a:lnTo>
                  <a:lnTo>
                    <a:pt x="2994" y="201"/>
                  </a:lnTo>
                  <a:lnTo>
                    <a:pt x="3010" y="242"/>
                  </a:lnTo>
                  <a:lnTo>
                    <a:pt x="3019" y="284"/>
                  </a:lnTo>
                  <a:lnTo>
                    <a:pt x="3022" y="330"/>
                  </a:lnTo>
                  <a:lnTo>
                    <a:pt x="3022" y="456"/>
                  </a:lnTo>
                  <a:lnTo>
                    <a:pt x="3020" y="495"/>
                  </a:lnTo>
                  <a:lnTo>
                    <a:pt x="3012" y="532"/>
                  </a:lnTo>
                  <a:lnTo>
                    <a:pt x="3000" y="568"/>
                  </a:lnTo>
                  <a:lnTo>
                    <a:pt x="2983" y="603"/>
                  </a:lnTo>
                  <a:lnTo>
                    <a:pt x="2962" y="634"/>
                  </a:lnTo>
                  <a:lnTo>
                    <a:pt x="2912" y="614"/>
                  </a:lnTo>
                  <a:lnTo>
                    <a:pt x="2860" y="599"/>
                  </a:lnTo>
                  <a:lnTo>
                    <a:pt x="2806" y="587"/>
                  </a:lnTo>
                  <a:lnTo>
                    <a:pt x="2750" y="580"/>
                  </a:lnTo>
                  <a:lnTo>
                    <a:pt x="2693" y="577"/>
                  </a:lnTo>
                  <a:lnTo>
                    <a:pt x="2630" y="581"/>
                  </a:lnTo>
                  <a:lnTo>
                    <a:pt x="2569" y="589"/>
                  </a:lnTo>
                  <a:lnTo>
                    <a:pt x="2510" y="603"/>
                  </a:lnTo>
                  <a:lnTo>
                    <a:pt x="2453" y="622"/>
                  </a:lnTo>
                  <a:lnTo>
                    <a:pt x="2399" y="646"/>
                  </a:lnTo>
                  <a:lnTo>
                    <a:pt x="2347" y="674"/>
                  </a:lnTo>
                  <a:lnTo>
                    <a:pt x="2298" y="708"/>
                  </a:lnTo>
                  <a:lnTo>
                    <a:pt x="2253" y="745"/>
                  </a:lnTo>
                  <a:lnTo>
                    <a:pt x="2210" y="786"/>
                  </a:lnTo>
                  <a:lnTo>
                    <a:pt x="368" y="786"/>
                  </a:lnTo>
                  <a:lnTo>
                    <a:pt x="318" y="783"/>
                  </a:lnTo>
                  <a:lnTo>
                    <a:pt x="270" y="775"/>
                  </a:lnTo>
                  <a:lnTo>
                    <a:pt x="225" y="760"/>
                  </a:lnTo>
                  <a:lnTo>
                    <a:pt x="182" y="741"/>
                  </a:lnTo>
                  <a:lnTo>
                    <a:pt x="143" y="718"/>
                  </a:lnTo>
                  <a:lnTo>
                    <a:pt x="108" y="689"/>
                  </a:lnTo>
                  <a:lnTo>
                    <a:pt x="77" y="658"/>
                  </a:lnTo>
                  <a:lnTo>
                    <a:pt x="51" y="623"/>
                  </a:lnTo>
                  <a:lnTo>
                    <a:pt x="28" y="585"/>
                  </a:lnTo>
                  <a:lnTo>
                    <a:pt x="13" y="544"/>
                  </a:lnTo>
                  <a:lnTo>
                    <a:pt x="3" y="502"/>
                  </a:lnTo>
                  <a:lnTo>
                    <a:pt x="0" y="456"/>
                  </a:lnTo>
                  <a:lnTo>
                    <a:pt x="0" y="330"/>
                  </a:lnTo>
                  <a:lnTo>
                    <a:pt x="3" y="284"/>
                  </a:lnTo>
                  <a:lnTo>
                    <a:pt x="13" y="242"/>
                  </a:lnTo>
                  <a:lnTo>
                    <a:pt x="28" y="201"/>
                  </a:lnTo>
                  <a:lnTo>
                    <a:pt x="51" y="163"/>
                  </a:lnTo>
                  <a:lnTo>
                    <a:pt x="77" y="128"/>
                  </a:lnTo>
                  <a:lnTo>
                    <a:pt x="108" y="97"/>
                  </a:lnTo>
                  <a:lnTo>
                    <a:pt x="143" y="68"/>
                  </a:lnTo>
                  <a:lnTo>
                    <a:pt x="182" y="45"/>
                  </a:lnTo>
                  <a:lnTo>
                    <a:pt x="225" y="26"/>
                  </a:lnTo>
                  <a:lnTo>
                    <a:pt x="270" y="11"/>
                  </a:lnTo>
                  <a:lnTo>
                    <a:pt x="318" y="3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Freeform 171"/>
            <p:cNvSpPr>
              <a:spLocks noEditPoints="1"/>
            </p:cNvSpPr>
            <p:nvPr/>
          </p:nvSpPr>
          <p:spPr bwMode="auto">
            <a:xfrm>
              <a:off x="4272732" y="2999556"/>
              <a:ext cx="160338" cy="206375"/>
            </a:xfrm>
            <a:custGeom>
              <a:avLst/>
              <a:gdLst/>
              <a:ahLst/>
              <a:cxnLst>
                <a:cxn ang="0">
                  <a:pos x="696" y="1141"/>
                </a:cxn>
                <a:cxn ang="0">
                  <a:pos x="630" y="1196"/>
                </a:cxn>
                <a:cxn ang="0">
                  <a:pos x="605" y="1280"/>
                </a:cxn>
                <a:cxn ang="0">
                  <a:pos x="628" y="1361"/>
                </a:cxn>
                <a:cxn ang="0">
                  <a:pos x="666" y="1583"/>
                </a:cxn>
                <a:cxn ang="0">
                  <a:pos x="692" y="1646"/>
                </a:cxn>
                <a:cxn ang="0">
                  <a:pos x="755" y="1673"/>
                </a:cxn>
                <a:cxn ang="0">
                  <a:pos x="819" y="1646"/>
                </a:cxn>
                <a:cxn ang="0">
                  <a:pos x="845" y="1583"/>
                </a:cxn>
                <a:cxn ang="0">
                  <a:pos x="882" y="1361"/>
                </a:cxn>
                <a:cxn ang="0">
                  <a:pos x="905" y="1280"/>
                </a:cxn>
                <a:cxn ang="0">
                  <a:pos x="880" y="1196"/>
                </a:cxn>
                <a:cxn ang="0">
                  <a:pos x="813" y="1141"/>
                </a:cxn>
                <a:cxn ang="0">
                  <a:pos x="755" y="241"/>
                </a:cxn>
                <a:cxn ang="0">
                  <a:pos x="631" y="268"/>
                </a:cxn>
                <a:cxn ang="0">
                  <a:pos x="533" y="342"/>
                </a:cxn>
                <a:cxn ang="0">
                  <a:pos x="473" y="450"/>
                </a:cxn>
                <a:cxn ang="0">
                  <a:pos x="460" y="851"/>
                </a:cxn>
                <a:cxn ang="0">
                  <a:pos x="1047" y="493"/>
                </a:cxn>
                <a:cxn ang="0">
                  <a:pos x="1003" y="375"/>
                </a:cxn>
                <a:cxn ang="0">
                  <a:pos x="916" y="288"/>
                </a:cxn>
                <a:cxn ang="0">
                  <a:pos x="799" y="244"/>
                </a:cxn>
                <a:cxn ang="0">
                  <a:pos x="813" y="3"/>
                </a:cxn>
                <a:cxn ang="0">
                  <a:pos x="976" y="48"/>
                </a:cxn>
                <a:cxn ang="0">
                  <a:pos x="1114" y="138"/>
                </a:cxn>
                <a:cxn ang="0">
                  <a:pos x="1217" y="266"/>
                </a:cxn>
                <a:cxn ang="0">
                  <a:pos x="1277" y="421"/>
                </a:cxn>
                <a:cxn ang="0">
                  <a:pos x="1290" y="851"/>
                </a:cxn>
                <a:cxn ang="0">
                  <a:pos x="1364" y="862"/>
                </a:cxn>
                <a:cxn ang="0">
                  <a:pos x="1447" y="913"/>
                </a:cxn>
                <a:cxn ang="0">
                  <a:pos x="1499" y="997"/>
                </a:cxn>
                <a:cxn ang="0">
                  <a:pos x="1509" y="1730"/>
                </a:cxn>
                <a:cxn ang="0">
                  <a:pos x="1486" y="1827"/>
                </a:cxn>
                <a:cxn ang="0">
                  <a:pos x="1422" y="1901"/>
                </a:cxn>
                <a:cxn ang="0">
                  <a:pos x="1331" y="1939"/>
                </a:cxn>
                <a:cxn ang="0">
                  <a:pos x="178" y="1939"/>
                </a:cxn>
                <a:cxn ang="0">
                  <a:pos x="88" y="1901"/>
                </a:cxn>
                <a:cxn ang="0">
                  <a:pos x="23" y="1827"/>
                </a:cxn>
                <a:cxn ang="0">
                  <a:pos x="0" y="1730"/>
                </a:cxn>
                <a:cxn ang="0">
                  <a:pos x="11" y="997"/>
                </a:cxn>
                <a:cxn ang="0">
                  <a:pos x="62" y="913"/>
                </a:cxn>
                <a:cxn ang="0">
                  <a:pos x="146" y="862"/>
                </a:cxn>
                <a:cxn ang="0">
                  <a:pos x="221" y="851"/>
                </a:cxn>
                <a:cxn ang="0">
                  <a:pos x="233" y="421"/>
                </a:cxn>
                <a:cxn ang="0">
                  <a:pos x="293" y="266"/>
                </a:cxn>
                <a:cxn ang="0">
                  <a:pos x="397" y="138"/>
                </a:cxn>
                <a:cxn ang="0">
                  <a:pos x="535" y="48"/>
                </a:cxn>
                <a:cxn ang="0">
                  <a:pos x="697" y="3"/>
                </a:cxn>
              </a:cxnLst>
              <a:rect l="0" t="0" r="r" b="b"/>
              <a:pathLst>
                <a:path w="1509" h="1942">
                  <a:moveTo>
                    <a:pt x="755" y="1130"/>
                  </a:moveTo>
                  <a:lnTo>
                    <a:pt x="725" y="1133"/>
                  </a:lnTo>
                  <a:lnTo>
                    <a:pt x="696" y="1141"/>
                  </a:lnTo>
                  <a:lnTo>
                    <a:pt x="671" y="1155"/>
                  </a:lnTo>
                  <a:lnTo>
                    <a:pt x="649" y="1174"/>
                  </a:lnTo>
                  <a:lnTo>
                    <a:pt x="630" y="1196"/>
                  </a:lnTo>
                  <a:lnTo>
                    <a:pt x="616" y="1221"/>
                  </a:lnTo>
                  <a:lnTo>
                    <a:pt x="608" y="1250"/>
                  </a:lnTo>
                  <a:lnTo>
                    <a:pt x="605" y="1280"/>
                  </a:lnTo>
                  <a:lnTo>
                    <a:pt x="608" y="1309"/>
                  </a:lnTo>
                  <a:lnTo>
                    <a:pt x="615" y="1336"/>
                  </a:lnTo>
                  <a:lnTo>
                    <a:pt x="628" y="1361"/>
                  </a:lnTo>
                  <a:lnTo>
                    <a:pt x="646" y="1383"/>
                  </a:lnTo>
                  <a:lnTo>
                    <a:pt x="666" y="1401"/>
                  </a:lnTo>
                  <a:lnTo>
                    <a:pt x="666" y="1583"/>
                  </a:lnTo>
                  <a:lnTo>
                    <a:pt x="669" y="1607"/>
                  </a:lnTo>
                  <a:lnTo>
                    <a:pt x="678" y="1628"/>
                  </a:lnTo>
                  <a:lnTo>
                    <a:pt x="692" y="1646"/>
                  </a:lnTo>
                  <a:lnTo>
                    <a:pt x="710" y="1660"/>
                  </a:lnTo>
                  <a:lnTo>
                    <a:pt x="731" y="1670"/>
                  </a:lnTo>
                  <a:lnTo>
                    <a:pt x="755" y="1673"/>
                  </a:lnTo>
                  <a:lnTo>
                    <a:pt x="780" y="1670"/>
                  </a:lnTo>
                  <a:lnTo>
                    <a:pt x="801" y="1660"/>
                  </a:lnTo>
                  <a:lnTo>
                    <a:pt x="819" y="1646"/>
                  </a:lnTo>
                  <a:lnTo>
                    <a:pt x="832" y="1628"/>
                  </a:lnTo>
                  <a:lnTo>
                    <a:pt x="842" y="1607"/>
                  </a:lnTo>
                  <a:lnTo>
                    <a:pt x="845" y="1583"/>
                  </a:lnTo>
                  <a:lnTo>
                    <a:pt x="845" y="1401"/>
                  </a:lnTo>
                  <a:lnTo>
                    <a:pt x="865" y="1383"/>
                  </a:lnTo>
                  <a:lnTo>
                    <a:pt x="882" y="1361"/>
                  </a:lnTo>
                  <a:lnTo>
                    <a:pt x="895" y="1336"/>
                  </a:lnTo>
                  <a:lnTo>
                    <a:pt x="902" y="1309"/>
                  </a:lnTo>
                  <a:lnTo>
                    <a:pt x="905" y="1280"/>
                  </a:lnTo>
                  <a:lnTo>
                    <a:pt x="902" y="1250"/>
                  </a:lnTo>
                  <a:lnTo>
                    <a:pt x="893" y="1221"/>
                  </a:lnTo>
                  <a:lnTo>
                    <a:pt x="880" y="1196"/>
                  </a:lnTo>
                  <a:lnTo>
                    <a:pt x="861" y="1174"/>
                  </a:lnTo>
                  <a:lnTo>
                    <a:pt x="839" y="1155"/>
                  </a:lnTo>
                  <a:lnTo>
                    <a:pt x="813" y="1141"/>
                  </a:lnTo>
                  <a:lnTo>
                    <a:pt x="785" y="1133"/>
                  </a:lnTo>
                  <a:lnTo>
                    <a:pt x="755" y="1130"/>
                  </a:lnTo>
                  <a:close/>
                  <a:moveTo>
                    <a:pt x="755" y="241"/>
                  </a:moveTo>
                  <a:lnTo>
                    <a:pt x="712" y="244"/>
                  </a:lnTo>
                  <a:lnTo>
                    <a:pt x="670" y="253"/>
                  </a:lnTo>
                  <a:lnTo>
                    <a:pt x="631" y="268"/>
                  </a:lnTo>
                  <a:lnTo>
                    <a:pt x="595" y="288"/>
                  </a:lnTo>
                  <a:lnTo>
                    <a:pt x="562" y="313"/>
                  </a:lnTo>
                  <a:lnTo>
                    <a:pt x="533" y="342"/>
                  </a:lnTo>
                  <a:lnTo>
                    <a:pt x="507" y="375"/>
                  </a:lnTo>
                  <a:lnTo>
                    <a:pt x="487" y="411"/>
                  </a:lnTo>
                  <a:lnTo>
                    <a:pt x="473" y="450"/>
                  </a:lnTo>
                  <a:lnTo>
                    <a:pt x="463" y="493"/>
                  </a:lnTo>
                  <a:lnTo>
                    <a:pt x="460" y="536"/>
                  </a:lnTo>
                  <a:lnTo>
                    <a:pt x="460" y="851"/>
                  </a:lnTo>
                  <a:lnTo>
                    <a:pt x="1051" y="851"/>
                  </a:lnTo>
                  <a:lnTo>
                    <a:pt x="1051" y="536"/>
                  </a:lnTo>
                  <a:lnTo>
                    <a:pt x="1047" y="493"/>
                  </a:lnTo>
                  <a:lnTo>
                    <a:pt x="1038" y="450"/>
                  </a:lnTo>
                  <a:lnTo>
                    <a:pt x="1023" y="411"/>
                  </a:lnTo>
                  <a:lnTo>
                    <a:pt x="1003" y="375"/>
                  </a:lnTo>
                  <a:lnTo>
                    <a:pt x="978" y="342"/>
                  </a:lnTo>
                  <a:lnTo>
                    <a:pt x="948" y="313"/>
                  </a:lnTo>
                  <a:lnTo>
                    <a:pt x="916" y="288"/>
                  </a:lnTo>
                  <a:lnTo>
                    <a:pt x="880" y="268"/>
                  </a:lnTo>
                  <a:lnTo>
                    <a:pt x="841" y="253"/>
                  </a:lnTo>
                  <a:lnTo>
                    <a:pt x="799" y="244"/>
                  </a:lnTo>
                  <a:lnTo>
                    <a:pt x="755" y="241"/>
                  </a:lnTo>
                  <a:close/>
                  <a:moveTo>
                    <a:pt x="755" y="0"/>
                  </a:moveTo>
                  <a:lnTo>
                    <a:pt x="813" y="3"/>
                  </a:lnTo>
                  <a:lnTo>
                    <a:pt x="870" y="13"/>
                  </a:lnTo>
                  <a:lnTo>
                    <a:pt x="924" y="28"/>
                  </a:lnTo>
                  <a:lnTo>
                    <a:pt x="976" y="48"/>
                  </a:lnTo>
                  <a:lnTo>
                    <a:pt x="1025" y="73"/>
                  </a:lnTo>
                  <a:lnTo>
                    <a:pt x="1071" y="103"/>
                  </a:lnTo>
                  <a:lnTo>
                    <a:pt x="1114" y="138"/>
                  </a:lnTo>
                  <a:lnTo>
                    <a:pt x="1152" y="177"/>
                  </a:lnTo>
                  <a:lnTo>
                    <a:pt x="1187" y="219"/>
                  </a:lnTo>
                  <a:lnTo>
                    <a:pt x="1217" y="266"/>
                  </a:lnTo>
                  <a:lnTo>
                    <a:pt x="1243" y="314"/>
                  </a:lnTo>
                  <a:lnTo>
                    <a:pt x="1263" y="367"/>
                  </a:lnTo>
                  <a:lnTo>
                    <a:pt x="1277" y="421"/>
                  </a:lnTo>
                  <a:lnTo>
                    <a:pt x="1287" y="478"/>
                  </a:lnTo>
                  <a:lnTo>
                    <a:pt x="1290" y="536"/>
                  </a:lnTo>
                  <a:lnTo>
                    <a:pt x="1290" y="851"/>
                  </a:lnTo>
                  <a:lnTo>
                    <a:pt x="1296" y="851"/>
                  </a:lnTo>
                  <a:lnTo>
                    <a:pt x="1331" y="854"/>
                  </a:lnTo>
                  <a:lnTo>
                    <a:pt x="1364" y="862"/>
                  </a:lnTo>
                  <a:lnTo>
                    <a:pt x="1394" y="874"/>
                  </a:lnTo>
                  <a:lnTo>
                    <a:pt x="1422" y="892"/>
                  </a:lnTo>
                  <a:lnTo>
                    <a:pt x="1447" y="913"/>
                  </a:lnTo>
                  <a:lnTo>
                    <a:pt x="1468" y="939"/>
                  </a:lnTo>
                  <a:lnTo>
                    <a:pt x="1486" y="966"/>
                  </a:lnTo>
                  <a:lnTo>
                    <a:pt x="1499" y="997"/>
                  </a:lnTo>
                  <a:lnTo>
                    <a:pt x="1506" y="1029"/>
                  </a:lnTo>
                  <a:lnTo>
                    <a:pt x="1509" y="1064"/>
                  </a:lnTo>
                  <a:lnTo>
                    <a:pt x="1509" y="1730"/>
                  </a:lnTo>
                  <a:lnTo>
                    <a:pt x="1506" y="1765"/>
                  </a:lnTo>
                  <a:lnTo>
                    <a:pt x="1499" y="1797"/>
                  </a:lnTo>
                  <a:lnTo>
                    <a:pt x="1486" y="1827"/>
                  </a:lnTo>
                  <a:lnTo>
                    <a:pt x="1468" y="1855"/>
                  </a:lnTo>
                  <a:lnTo>
                    <a:pt x="1447" y="1880"/>
                  </a:lnTo>
                  <a:lnTo>
                    <a:pt x="1422" y="1901"/>
                  </a:lnTo>
                  <a:lnTo>
                    <a:pt x="1394" y="1919"/>
                  </a:lnTo>
                  <a:lnTo>
                    <a:pt x="1364" y="1931"/>
                  </a:lnTo>
                  <a:lnTo>
                    <a:pt x="1331" y="1939"/>
                  </a:lnTo>
                  <a:lnTo>
                    <a:pt x="1296" y="1942"/>
                  </a:lnTo>
                  <a:lnTo>
                    <a:pt x="213" y="1942"/>
                  </a:lnTo>
                  <a:lnTo>
                    <a:pt x="178" y="1939"/>
                  </a:lnTo>
                  <a:lnTo>
                    <a:pt x="146" y="1931"/>
                  </a:lnTo>
                  <a:lnTo>
                    <a:pt x="115" y="1919"/>
                  </a:lnTo>
                  <a:lnTo>
                    <a:pt x="88" y="1901"/>
                  </a:lnTo>
                  <a:lnTo>
                    <a:pt x="62" y="1880"/>
                  </a:lnTo>
                  <a:lnTo>
                    <a:pt x="41" y="1855"/>
                  </a:lnTo>
                  <a:lnTo>
                    <a:pt x="23" y="1827"/>
                  </a:lnTo>
                  <a:lnTo>
                    <a:pt x="11" y="1797"/>
                  </a:lnTo>
                  <a:lnTo>
                    <a:pt x="3" y="1765"/>
                  </a:lnTo>
                  <a:lnTo>
                    <a:pt x="0" y="1730"/>
                  </a:lnTo>
                  <a:lnTo>
                    <a:pt x="0" y="1064"/>
                  </a:lnTo>
                  <a:lnTo>
                    <a:pt x="3" y="1029"/>
                  </a:lnTo>
                  <a:lnTo>
                    <a:pt x="11" y="997"/>
                  </a:lnTo>
                  <a:lnTo>
                    <a:pt x="23" y="966"/>
                  </a:lnTo>
                  <a:lnTo>
                    <a:pt x="41" y="939"/>
                  </a:lnTo>
                  <a:lnTo>
                    <a:pt x="62" y="913"/>
                  </a:lnTo>
                  <a:lnTo>
                    <a:pt x="88" y="892"/>
                  </a:lnTo>
                  <a:lnTo>
                    <a:pt x="115" y="874"/>
                  </a:lnTo>
                  <a:lnTo>
                    <a:pt x="146" y="862"/>
                  </a:lnTo>
                  <a:lnTo>
                    <a:pt x="178" y="854"/>
                  </a:lnTo>
                  <a:lnTo>
                    <a:pt x="213" y="851"/>
                  </a:lnTo>
                  <a:lnTo>
                    <a:pt x="221" y="851"/>
                  </a:lnTo>
                  <a:lnTo>
                    <a:pt x="221" y="536"/>
                  </a:lnTo>
                  <a:lnTo>
                    <a:pt x="224" y="478"/>
                  </a:lnTo>
                  <a:lnTo>
                    <a:pt x="233" y="421"/>
                  </a:lnTo>
                  <a:lnTo>
                    <a:pt x="248" y="367"/>
                  </a:lnTo>
                  <a:lnTo>
                    <a:pt x="268" y="314"/>
                  </a:lnTo>
                  <a:lnTo>
                    <a:pt x="293" y="266"/>
                  </a:lnTo>
                  <a:lnTo>
                    <a:pt x="324" y="219"/>
                  </a:lnTo>
                  <a:lnTo>
                    <a:pt x="359" y="177"/>
                  </a:lnTo>
                  <a:lnTo>
                    <a:pt x="397" y="138"/>
                  </a:lnTo>
                  <a:lnTo>
                    <a:pt x="440" y="103"/>
                  </a:lnTo>
                  <a:lnTo>
                    <a:pt x="485" y="73"/>
                  </a:lnTo>
                  <a:lnTo>
                    <a:pt x="535" y="48"/>
                  </a:lnTo>
                  <a:lnTo>
                    <a:pt x="587" y="28"/>
                  </a:lnTo>
                  <a:lnTo>
                    <a:pt x="640" y="13"/>
                  </a:lnTo>
                  <a:lnTo>
                    <a:pt x="697" y="3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31" name="Freeform 7"/>
          <p:cNvSpPr>
            <a:spLocks noEditPoints="1"/>
          </p:cNvSpPr>
          <p:nvPr/>
        </p:nvSpPr>
        <p:spPr bwMode="auto">
          <a:xfrm>
            <a:off x="5660110" y="5013176"/>
            <a:ext cx="216594" cy="432048"/>
          </a:xfrm>
          <a:custGeom>
            <a:avLst/>
            <a:gdLst/>
            <a:ahLst/>
            <a:cxnLst>
              <a:cxn ang="0">
                <a:pos x="797" y="378"/>
              </a:cxn>
              <a:cxn ang="0">
                <a:pos x="701" y="438"/>
              </a:cxn>
              <a:cxn ang="0">
                <a:pos x="641" y="534"/>
              </a:cxn>
              <a:cxn ang="0">
                <a:pos x="632" y="653"/>
              </a:cxn>
              <a:cxn ang="0">
                <a:pos x="677" y="758"/>
              </a:cxn>
              <a:cxn ang="0">
                <a:pos x="762" y="832"/>
              </a:cxn>
              <a:cxn ang="0">
                <a:pos x="876" y="859"/>
              </a:cxn>
              <a:cxn ang="0">
                <a:pos x="989" y="832"/>
              </a:cxn>
              <a:cxn ang="0">
                <a:pos x="1075" y="758"/>
              </a:cxn>
              <a:cxn ang="0">
                <a:pos x="1118" y="653"/>
              </a:cxn>
              <a:cxn ang="0">
                <a:pos x="1110" y="534"/>
              </a:cxn>
              <a:cxn ang="0">
                <a:pos x="1050" y="438"/>
              </a:cxn>
              <a:cxn ang="0">
                <a:pos x="953" y="378"/>
              </a:cxn>
              <a:cxn ang="0">
                <a:pos x="855" y="0"/>
              </a:cxn>
              <a:cxn ang="0">
                <a:pos x="1070" y="27"/>
              </a:cxn>
              <a:cxn ang="0">
                <a:pos x="1265" y="105"/>
              </a:cxn>
              <a:cxn ang="0">
                <a:pos x="1434" y="226"/>
              </a:cxn>
              <a:cxn ang="0">
                <a:pos x="1568" y="383"/>
              </a:cxn>
              <a:cxn ang="0">
                <a:pos x="1661" y="571"/>
              </a:cxn>
              <a:cxn ang="0">
                <a:pos x="1706" y="780"/>
              </a:cxn>
              <a:cxn ang="0">
                <a:pos x="1697" y="997"/>
              </a:cxn>
              <a:cxn ang="0">
                <a:pos x="1637" y="1196"/>
              </a:cxn>
              <a:cxn ang="0">
                <a:pos x="1534" y="1371"/>
              </a:cxn>
              <a:cxn ang="0">
                <a:pos x="1393" y="1517"/>
              </a:cxn>
              <a:cxn ang="0">
                <a:pos x="1221" y="1625"/>
              </a:cxn>
              <a:cxn ang="0">
                <a:pos x="1092" y="1859"/>
              </a:cxn>
              <a:cxn ang="0">
                <a:pos x="1298" y="2078"/>
              </a:cxn>
              <a:cxn ang="0">
                <a:pos x="1290" y="2132"/>
              </a:cxn>
              <a:cxn ang="0">
                <a:pos x="1279" y="2457"/>
              </a:cxn>
              <a:cxn ang="0">
                <a:pos x="1300" y="2507"/>
              </a:cxn>
              <a:cxn ang="0">
                <a:pos x="1279" y="2559"/>
              </a:cxn>
              <a:cxn ang="0">
                <a:pos x="1290" y="2886"/>
              </a:cxn>
              <a:cxn ang="0">
                <a:pos x="1298" y="2941"/>
              </a:cxn>
              <a:cxn ang="0">
                <a:pos x="1071" y="3181"/>
              </a:cxn>
              <a:cxn ang="0">
                <a:pos x="832" y="3407"/>
              </a:cxn>
              <a:cxn ang="0">
                <a:pos x="777" y="3400"/>
              </a:cxn>
              <a:cxn ang="0">
                <a:pos x="544" y="3167"/>
              </a:cxn>
              <a:cxn ang="0">
                <a:pos x="533" y="3129"/>
              </a:cxn>
              <a:cxn ang="0">
                <a:pos x="405" y="1580"/>
              </a:cxn>
              <a:cxn ang="0">
                <a:pos x="240" y="1446"/>
              </a:cxn>
              <a:cxn ang="0">
                <a:pos x="111" y="1276"/>
              </a:cxn>
              <a:cxn ang="0">
                <a:pos x="29" y="1076"/>
              </a:cxn>
              <a:cxn ang="0">
                <a:pos x="0" y="854"/>
              </a:cxn>
              <a:cxn ang="0">
                <a:pos x="27" y="639"/>
              </a:cxn>
              <a:cxn ang="0">
                <a:pos x="105" y="443"/>
              </a:cxn>
              <a:cxn ang="0">
                <a:pos x="226" y="275"/>
              </a:cxn>
              <a:cxn ang="0">
                <a:pos x="384" y="140"/>
              </a:cxn>
              <a:cxn ang="0">
                <a:pos x="571" y="48"/>
              </a:cxn>
              <a:cxn ang="0">
                <a:pos x="780" y="3"/>
              </a:cxn>
            </a:cxnLst>
            <a:rect l="0" t="0" r="r" b="b"/>
            <a:pathLst>
              <a:path w="1709" h="3409">
                <a:moveTo>
                  <a:pt x="876" y="366"/>
                </a:moveTo>
                <a:lnTo>
                  <a:pt x="836" y="369"/>
                </a:lnTo>
                <a:lnTo>
                  <a:pt x="797" y="378"/>
                </a:lnTo>
                <a:lnTo>
                  <a:pt x="762" y="393"/>
                </a:lnTo>
                <a:lnTo>
                  <a:pt x="730" y="414"/>
                </a:lnTo>
                <a:lnTo>
                  <a:pt x="701" y="438"/>
                </a:lnTo>
                <a:lnTo>
                  <a:pt x="677" y="467"/>
                </a:lnTo>
                <a:lnTo>
                  <a:pt x="657" y="499"/>
                </a:lnTo>
                <a:lnTo>
                  <a:pt x="641" y="534"/>
                </a:lnTo>
                <a:lnTo>
                  <a:pt x="632" y="573"/>
                </a:lnTo>
                <a:lnTo>
                  <a:pt x="628" y="613"/>
                </a:lnTo>
                <a:lnTo>
                  <a:pt x="632" y="653"/>
                </a:lnTo>
                <a:lnTo>
                  <a:pt x="641" y="690"/>
                </a:lnTo>
                <a:lnTo>
                  <a:pt x="657" y="726"/>
                </a:lnTo>
                <a:lnTo>
                  <a:pt x="677" y="758"/>
                </a:lnTo>
                <a:lnTo>
                  <a:pt x="701" y="787"/>
                </a:lnTo>
                <a:lnTo>
                  <a:pt x="730" y="812"/>
                </a:lnTo>
                <a:lnTo>
                  <a:pt x="762" y="832"/>
                </a:lnTo>
                <a:lnTo>
                  <a:pt x="797" y="846"/>
                </a:lnTo>
                <a:lnTo>
                  <a:pt x="836" y="856"/>
                </a:lnTo>
                <a:lnTo>
                  <a:pt x="876" y="859"/>
                </a:lnTo>
                <a:lnTo>
                  <a:pt x="915" y="856"/>
                </a:lnTo>
                <a:lnTo>
                  <a:pt x="953" y="846"/>
                </a:lnTo>
                <a:lnTo>
                  <a:pt x="989" y="832"/>
                </a:lnTo>
                <a:lnTo>
                  <a:pt x="1021" y="812"/>
                </a:lnTo>
                <a:lnTo>
                  <a:pt x="1050" y="787"/>
                </a:lnTo>
                <a:lnTo>
                  <a:pt x="1075" y="758"/>
                </a:lnTo>
                <a:lnTo>
                  <a:pt x="1094" y="726"/>
                </a:lnTo>
                <a:lnTo>
                  <a:pt x="1110" y="690"/>
                </a:lnTo>
                <a:lnTo>
                  <a:pt x="1118" y="653"/>
                </a:lnTo>
                <a:lnTo>
                  <a:pt x="1123" y="613"/>
                </a:lnTo>
                <a:lnTo>
                  <a:pt x="1118" y="573"/>
                </a:lnTo>
                <a:lnTo>
                  <a:pt x="1110" y="534"/>
                </a:lnTo>
                <a:lnTo>
                  <a:pt x="1094" y="499"/>
                </a:lnTo>
                <a:lnTo>
                  <a:pt x="1075" y="467"/>
                </a:lnTo>
                <a:lnTo>
                  <a:pt x="1050" y="438"/>
                </a:lnTo>
                <a:lnTo>
                  <a:pt x="1021" y="414"/>
                </a:lnTo>
                <a:lnTo>
                  <a:pt x="989" y="393"/>
                </a:lnTo>
                <a:lnTo>
                  <a:pt x="953" y="378"/>
                </a:lnTo>
                <a:lnTo>
                  <a:pt x="915" y="369"/>
                </a:lnTo>
                <a:lnTo>
                  <a:pt x="876" y="366"/>
                </a:lnTo>
                <a:close/>
                <a:moveTo>
                  <a:pt x="855" y="0"/>
                </a:moveTo>
                <a:lnTo>
                  <a:pt x="928" y="3"/>
                </a:lnTo>
                <a:lnTo>
                  <a:pt x="1000" y="13"/>
                </a:lnTo>
                <a:lnTo>
                  <a:pt x="1070" y="27"/>
                </a:lnTo>
                <a:lnTo>
                  <a:pt x="1137" y="48"/>
                </a:lnTo>
                <a:lnTo>
                  <a:pt x="1203" y="73"/>
                </a:lnTo>
                <a:lnTo>
                  <a:pt x="1265" y="105"/>
                </a:lnTo>
                <a:lnTo>
                  <a:pt x="1325" y="140"/>
                </a:lnTo>
                <a:lnTo>
                  <a:pt x="1381" y="181"/>
                </a:lnTo>
                <a:lnTo>
                  <a:pt x="1434" y="226"/>
                </a:lnTo>
                <a:lnTo>
                  <a:pt x="1482" y="275"/>
                </a:lnTo>
                <a:lnTo>
                  <a:pt x="1527" y="328"/>
                </a:lnTo>
                <a:lnTo>
                  <a:pt x="1568" y="383"/>
                </a:lnTo>
                <a:lnTo>
                  <a:pt x="1603" y="443"/>
                </a:lnTo>
                <a:lnTo>
                  <a:pt x="1635" y="506"/>
                </a:lnTo>
                <a:lnTo>
                  <a:pt x="1661" y="571"/>
                </a:lnTo>
                <a:lnTo>
                  <a:pt x="1681" y="639"/>
                </a:lnTo>
                <a:lnTo>
                  <a:pt x="1697" y="708"/>
                </a:lnTo>
                <a:lnTo>
                  <a:pt x="1706" y="780"/>
                </a:lnTo>
                <a:lnTo>
                  <a:pt x="1709" y="854"/>
                </a:lnTo>
                <a:lnTo>
                  <a:pt x="1706" y="926"/>
                </a:lnTo>
                <a:lnTo>
                  <a:pt x="1697" y="997"/>
                </a:lnTo>
                <a:lnTo>
                  <a:pt x="1682" y="1065"/>
                </a:lnTo>
                <a:lnTo>
                  <a:pt x="1662" y="1132"/>
                </a:lnTo>
                <a:lnTo>
                  <a:pt x="1637" y="1196"/>
                </a:lnTo>
                <a:lnTo>
                  <a:pt x="1608" y="1258"/>
                </a:lnTo>
                <a:lnTo>
                  <a:pt x="1573" y="1317"/>
                </a:lnTo>
                <a:lnTo>
                  <a:pt x="1534" y="1371"/>
                </a:lnTo>
                <a:lnTo>
                  <a:pt x="1490" y="1423"/>
                </a:lnTo>
                <a:lnTo>
                  <a:pt x="1443" y="1473"/>
                </a:lnTo>
                <a:lnTo>
                  <a:pt x="1393" y="1517"/>
                </a:lnTo>
                <a:lnTo>
                  <a:pt x="1338" y="1557"/>
                </a:lnTo>
                <a:lnTo>
                  <a:pt x="1281" y="1594"/>
                </a:lnTo>
                <a:lnTo>
                  <a:pt x="1221" y="1625"/>
                </a:lnTo>
                <a:lnTo>
                  <a:pt x="1157" y="1653"/>
                </a:lnTo>
                <a:lnTo>
                  <a:pt x="1092" y="1675"/>
                </a:lnTo>
                <a:lnTo>
                  <a:pt x="1092" y="1859"/>
                </a:lnTo>
                <a:lnTo>
                  <a:pt x="1279" y="2045"/>
                </a:lnTo>
                <a:lnTo>
                  <a:pt x="1290" y="2061"/>
                </a:lnTo>
                <a:lnTo>
                  <a:pt x="1298" y="2078"/>
                </a:lnTo>
                <a:lnTo>
                  <a:pt x="1300" y="2097"/>
                </a:lnTo>
                <a:lnTo>
                  <a:pt x="1298" y="2115"/>
                </a:lnTo>
                <a:lnTo>
                  <a:pt x="1290" y="2132"/>
                </a:lnTo>
                <a:lnTo>
                  <a:pt x="1279" y="2147"/>
                </a:lnTo>
                <a:lnTo>
                  <a:pt x="1124" y="2302"/>
                </a:lnTo>
                <a:lnTo>
                  <a:pt x="1279" y="2457"/>
                </a:lnTo>
                <a:lnTo>
                  <a:pt x="1290" y="2472"/>
                </a:lnTo>
                <a:lnTo>
                  <a:pt x="1297" y="2488"/>
                </a:lnTo>
                <a:lnTo>
                  <a:pt x="1300" y="2507"/>
                </a:lnTo>
                <a:lnTo>
                  <a:pt x="1297" y="2526"/>
                </a:lnTo>
                <a:lnTo>
                  <a:pt x="1290" y="2544"/>
                </a:lnTo>
                <a:lnTo>
                  <a:pt x="1279" y="2559"/>
                </a:lnTo>
                <a:lnTo>
                  <a:pt x="1122" y="2715"/>
                </a:lnTo>
                <a:lnTo>
                  <a:pt x="1279" y="2872"/>
                </a:lnTo>
                <a:lnTo>
                  <a:pt x="1290" y="2886"/>
                </a:lnTo>
                <a:lnTo>
                  <a:pt x="1298" y="2904"/>
                </a:lnTo>
                <a:lnTo>
                  <a:pt x="1300" y="2922"/>
                </a:lnTo>
                <a:lnTo>
                  <a:pt x="1298" y="2941"/>
                </a:lnTo>
                <a:lnTo>
                  <a:pt x="1290" y="2958"/>
                </a:lnTo>
                <a:lnTo>
                  <a:pt x="1279" y="2973"/>
                </a:lnTo>
                <a:lnTo>
                  <a:pt x="1071" y="3181"/>
                </a:lnTo>
                <a:lnTo>
                  <a:pt x="863" y="3388"/>
                </a:lnTo>
                <a:lnTo>
                  <a:pt x="848" y="3400"/>
                </a:lnTo>
                <a:lnTo>
                  <a:pt x="832" y="3407"/>
                </a:lnTo>
                <a:lnTo>
                  <a:pt x="813" y="3409"/>
                </a:lnTo>
                <a:lnTo>
                  <a:pt x="794" y="3407"/>
                </a:lnTo>
                <a:lnTo>
                  <a:pt x="777" y="3400"/>
                </a:lnTo>
                <a:lnTo>
                  <a:pt x="761" y="3388"/>
                </a:lnTo>
                <a:lnTo>
                  <a:pt x="554" y="3181"/>
                </a:lnTo>
                <a:lnTo>
                  <a:pt x="544" y="3167"/>
                </a:lnTo>
                <a:lnTo>
                  <a:pt x="536" y="3151"/>
                </a:lnTo>
                <a:lnTo>
                  <a:pt x="534" y="3141"/>
                </a:lnTo>
                <a:lnTo>
                  <a:pt x="533" y="3129"/>
                </a:lnTo>
                <a:lnTo>
                  <a:pt x="533" y="1645"/>
                </a:lnTo>
                <a:lnTo>
                  <a:pt x="468" y="1616"/>
                </a:lnTo>
                <a:lnTo>
                  <a:pt x="405" y="1580"/>
                </a:lnTo>
                <a:lnTo>
                  <a:pt x="347" y="1541"/>
                </a:lnTo>
                <a:lnTo>
                  <a:pt x="291" y="1496"/>
                </a:lnTo>
                <a:lnTo>
                  <a:pt x="240" y="1446"/>
                </a:lnTo>
                <a:lnTo>
                  <a:pt x="193" y="1394"/>
                </a:lnTo>
                <a:lnTo>
                  <a:pt x="150" y="1336"/>
                </a:lnTo>
                <a:lnTo>
                  <a:pt x="111" y="1276"/>
                </a:lnTo>
                <a:lnTo>
                  <a:pt x="79" y="1212"/>
                </a:lnTo>
                <a:lnTo>
                  <a:pt x="51" y="1146"/>
                </a:lnTo>
                <a:lnTo>
                  <a:pt x="29" y="1076"/>
                </a:lnTo>
                <a:lnTo>
                  <a:pt x="14" y="1004"/>
                </a:lnTo>
                <a:lnTo>
                  <a:pt x="3" y="930"/>
                </a:lnTo>
                <a:lnTo>
                  <a:pt x="0" y="854"/>
                </a:lnTo>
                <a:lnTo>
                  <a:pt x="3" y="780"/>
                </a:lnTo>
                <a:lnTo>
                  <a:pt x="13" y="708"/>
                </a:lnTo>
                <a:lnTo>
                  <a:pt x="27" y="639"/>
                </a:lnTo>
                <a:lnTo>
                  <a:pt x="48" y="571"/>
                </a:lnTo>
                <a:lnTo>
                  <a:pt x="74" y="506"/>
                </a:lnTo>
                <a:lnTo>
                  <a:pt x="105" y="443"/>
                </a:lnTo>
                <a:lnTo>
                  <a:pt x="141" y="383"/>
                </a:lnTo>
                <a:lnTo>
                  <a:pt x="181" y="328"/>
                </a:lnTo>
                <a:lnTo>
                  <a:pt x="226" y="275"/>
                </a:lnTo>
                <a:lnTo>
                  <a:pt x="275" y="226"/>
                </a:lnTo>
                <a:lnTo>
                  <a:pt x="328" y="181"/>
                </a:lnTo>
                <a:lnTo>
                  <a:pt x="384" y="140"/>
                </a:lnTo>
                <a:lnTo>
                  <a:pt x="443" y="105"/>
                </a:lnTo>
                <a:lnTo>
                  <a:pt x="506" y="73"/>
                </a:lnTo>
                <a:lnTo>
                  <a:pt x="571" y="48"/>
                </a:lnTo>
                <a:lnTo>
                  <a:pt x="639" y="27"/>
                </a:lnTo>
                <a:lnTo>
                  <a:pt x="709" y="13"/>
                </a:lnTo>
                <a:lnTo>
                  <a:pt x="780" y="3"/>
                </a:lnTo>
                <a:lnTo>
                  <a:pt x="85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126" name="Gruppieren 645"/>
          <p:cNvGrpSpPr/>
          <p:nvPr/>
        </p:nvGrpSpPr>
        <p:grpSpPr>
          <a:xfrm>
            <a:off x="6251105" y="5013176"/>
            <a:ext cx="376339" cy="431509"/>
            <a:chOff x="7667625" y="4297363"/>
            <a:chExt cx="303213" cy="347663"/>
          </a:xfrm>
        </p:grpSpPr>
        <p:sp>
          <p:nvSpPr>
            <p:cNvPr id="127" name="Freeform 6"/>
            <p:cNvSpPr>
              <a:spLocks/>
            </p:cNvSpPr>
            <p:nvPr/>
          </p:nvSpPr>
          <p:spPr bwMode="auto">
            <a:xfrm>
              <a:off x="7667625" y="4297363"/>
              <a:ext cx="303213" cy="347663"/>
            </a:xfrm>
            <a:custGeom>
              <a:avLst/>
              <a:gdLst/>
              <a:ahLst/>
              <a:cxnLst>
                <a:cxn ang="0">
                  <a:pos x="2865" y="542"/>
                </a:cxn>
                <a:cxn ang="0">
                  <a:pos x="2865" y="598"/>
                </a:cxn>
                <a:cxn ang="0">
                  <a:pos x="2865" y="706"/>
                </a:cxn>
                <a:cxn ang="0">
                  <a:pos x="2865" y="797"/>
                </a:cxn>
                <a:cxn ang="0">
                  <a:pos x="2862" y="950"/>
                </a:cxn>
                <a:cxn ang="0">
                  <a:pos x="2856" y="1117"/>
                </a:cxn>
                <a:cxn ang="0">
                  <a:pos x="2844" y="1290"/>
                </a:cxn>
                <a:cxn ang="0">
                  <a:pos x="2826" y="1468"/>
                </a:cxn>
                <a:cxn ang="0">
                  <a:pos x="2799" y="1647"/>
                </a:cxn>
                <a:cxn ang="0">
                  <a:pos x="2762" y="1820"/>
                </a:cxn>
                <a:cxn ang="0">
                  <a:pos x="2714" y="1986"/>
                </a:cxn>
                <a:cxn ang="0">
                  <a:pos x="2652" y="2139"/>
                </a:cxn>
                <a:cxn ang="0">
                  <a:pos x="2580" y="2284"/>
                </a:cxn>
                <a:cxn ang="0">
                  <a:pos x="2494" y="2427"/>
                </a:cxn>
                <a:cxn ang="0">
                  <a:pos x="2396" y="2568"/>
                </a:cxn>
                <a:cxn ang="0">
                  <a:pos x="2285" y="2705"/>
                </a:cxn>
                <a:cxn ang="0">
                  <a:pos x="2161" y="2835"/>
                </a:cxn>
                <a:cxn ang="0">
                  <a:pos x="2024" y="2957"/>
                </a:cxn>
                <a:cxn ang="0">
                  <a:pos x="1873" y="3068"/>
                </a:cxn>
                <a:cxn ang="0">
                  <a:pos x="1707" y="3168"/>
                </a:cxn>
                <a:cxn ang="0">
                  <a:pos x="1528" y="3254"/>
                </a:cxn>
                <a:cxn ang="0">
                  <a:pos x="1337" y="3254"/>
                </a:cxn>
                <a:cxn ang="0">
                  <a:pos x="1158" y="3168"/>
                </a:cxn>
                <a:cxn ang="0">
                  <a:pos x="992" y="3068"/>
                </a:cxn>
                <a:cxn ang="0">
                  <a:pos x="841" y="2957"/>
                </a:cxn>
                <a:cxn ang="0">
                  <a:pos x="704" y="2835"/>
                </a:cxn>
                <a:cxn ang="0">
                  <a:pos x="579" y="2705"/>
                </a:cxn>
                <a:cxn ang="0">
                  <a:pos x="469" y="2568"/>
                </a:cxn>
                <a:cxn ang="0">
                  <a:pos x="371" y="2427"/>
                </a:cxn>
                <a:cxn ang="0">
                  <a:pos x="286" y="2284"/>
                </a:cxn>
                <a:cxn ang="0">
                  <a:pos x="213" y="2139"/>
                </a:cxn>
                <a:cxn ang="0">
                  <a:pos x="152" y="1986"/>
                </a:cxn>
                <a:cxn ang="0">
                  <a:pos x="103" y="1820"/>
                </a:cxn>
                <a:cxn ang="0">
                  <a:pos x="66" y="1647"/>
                </a:cxn>
                <a:cxn ang="0">
                  <a:pos x="40" y="1468"/>
                </a:cxn>
                <a:cxn ang="0">
                  <a:pos x="20" y="1290"/>
                </a:cxn>
                <a:cxn ang="0">
                  <a:pos x="9" y="1117"/>
                </a:cxn>
                <a:cxn ang="0">
                  <a:pos x="3" y="950"/>
                </a:cxn>
                <a:cxn ang="0">
                  <a:pos x="0" y="797"/>
                </a:cxn>
                <a:cxn ang="0">
                  <a:pos x="0" y="660"/>
                </a:cxn>
                <a:cxn ang="0">
                  <a:pos x="0" y="542"/>
                </a:cxn>
              </a:cxnLst>
              <a:rect l="0" t="0" r="r" b="b"/>
              <a:pathLst>
                <a:path w="2865" h="3290">
                  <a:moveTo>
                    <a:pt x="1433" y="0"/>
                  </a:moveTo>
                  <a:lnTo>
                    <a:pt x="2865" y="542"/>
                  </a:lnTo>
                  <a:lnTo>
                    <a:pt x="2864" y="542"/>
                  </a:lnTo>
                  <a:lnTo>
                    <a:pt x="2865" y="598"/>
                  </a:lnTo>
                  <a:lnTo>
                    <a:pt x="2865" y="660"/>
                  </a:lnTo>
                  <a:lnTo>
                    <a:pt x="2865" y="706"/>
                  </a:lnTo>
                  <a:lnTo>
                    <a:pt x="2865" y="735"/>
                  </a:lnTo>
                  <a:lnTo>
                    <a:pt x="2865" y="797"/>
                  </a:lnTo>
                  <a:lnTo>
                    <a:pt x="2864" y="872"/>
                  </a:lnTo>
                  <a:lnTo>
                    <a:pt x="2862" y="950"/>
                  </a:lnTo>
                  <a:lnTo>
                    <a:pt x="2860" y="1032"/>
                  </a:lnTo>
                  <a:lnTo>
                    <a:pt x="2856" y="1117"/>
                  </a:lnTo>
                  <a:lnTo>
                    <a:pt x="2850" y="1203"/>
                  </a:lnTo>
                  <a:lnTo>
                    <a:pt x="2844" y="1290"/>
                  </a:lnTo>
                  <a:lnTo>
                    <a:pt x="2836" y="1379"/>
                  </a:lnTo>
                  <a:lnTo>
                    <a:pt x="2826" y="1468"/>
                  </a:lnTo>
                  <a:lnTo>
                    <a:pt x="2814" y="1558"/>
                  </a:lnTo>
                  <a:lnTo>
                    <a:pt x="2799" y="1647"/>
                  </a:lnTo>
                  <a:lnTo>
                    <a:pt x="2781" y="1735"/>
                  </a:lnTo>
                  <a:lnTo>
                    <a:pt x="2762" y="1820"/>
                  </a:lnTo>
                  <a:lnTo>
                    <a:pt x="2739" y="1904"/>
                  </a:lnTo>
                  <a:lnTo>
                    <a:pt x="2714" y="1986"/>
                  </a:lnTo>
                  <a:lnTo>
                    <a:pt x="2684" y="2065"/>
                  </a:lnTo>
                  <a:lnTo>
                    <a:pt x="2652" y="2139"/>
                  </a:lnTo>
                  <a:lnTo>
                    <a:pt x="2617" y="2212"/>
                  </a:lnTo>
                  <a:lnTo>
                    <a:pt x="2580" y="2284"/>
                  </a:lnTo>
                  <a:lnTo>
                    <a:pt x="2538" y="2355"/>
                  </a:lnTo>
                  <a:lnTo>
                    <a:pt x="2494" y="2427"/>
                  </a:lnTo>
                  <a:lnTo>
                    <a:pt x="2446" y="2499"/>
                  </a:lnTo>
                  <a:lnTo>
                    <a:pt x="2396" y="2568"/>
                  </a:lnTo>
                  <a:lnTo>
                    <a:pt x="2342" y="2637"/>
                  </a:lnTo>
                  <a:lnTo>
                    <a:pt x="2285" y="2705"/>
                  </a:lnTo>
                  <a:lnTo>
                    <a:pt x="2225" y="2771"/>
                  </a:lnTo>
                  <a:lnTo>
                    <a:pt x="2161" y="2835"/>
                  </a:lnTo>
                  <a:lnTo>
                    <a:pt x="2094" y="2897"/>
                  </a:lnTo>
                  <a:lnTo>
                    <a:pt x="2024" y="2957"/>
                  </a:lnTo>
                  <a:lnTo>
                    <a:pt x="1950" y="3013"/>
                  </a:lnTo>
                  <a:lnTo>
                    <a:pt x="1873" y="3068"/>
                  </a:lnTo>
                  <a:lnTo>
                    <a:pt x="1791" y="3119"/>
                  </a:lnTo>
                  <a:lnTo>
                    <a:pt x="1707" y="3168"/>
                  </a:lnTo>
                  <a:lnTo>
                    <a:pt x="1619" y="3212"/>
                  </a:lnTo>
                  <a:lnTo>
                    <a:pt x="1528" y="3254"/>
                  </a:lnTo>
                  <a:lnTo>
                    <a:pt x="1433" y="3290"/>
                  </a:lnTo>
                  <a:lnTo>
                    <a:pt x="1337" y="3254"/>
                  </a:lnTo>
                  <a:lnTo>
                    <a:pt x="1245" y="3212"/>
                  </a:lnTo>
                  <a:lnTo>
                    <a:pt x="1158" y="3168"/>
                  </a:lnTo>
                  <a:lnTo>
                    <a:pt x="1073" y="3119"/>
                  </a:lnTo>
                  <a:lnTo>
                    <a:pt x="992" y="3068"/>
                  </a:lnTo>
                  <a:lnTo>
                    <a:pt x="916" y="3013"/>
                  </a:lnTo>
                  <a:lnTo>
                    <a:pt x="841" y="2957"/>
                  </a:lnTo>
                  <a:lnTo>
                    <a:pt x="771" y="2897"/>
                  </a:lnTo>
                  <a:lnTo>
                    <a:pt x="704" y="2835"/>
                  </a:lnTo>
                  <a:lnTo>
                    <a:pt x="641" y="2771"/>
                  </a:lnTo>
                  <a:lnTo>
                    <a:pt x="579" y="2705"/>
                  </a:lnTo>
                  <a:lnTo>
                    <a:pt x="522" y="2637"/>
                  </a:lnTo>
                  <a:lnTo>
                    <a:pt x="469" y="2568"/>
                  </a:lnTo>
                  <a:lnTo>
                    <a:pt x="419" y="2499"/>
                  </a:lnTo>
                  <a:lnTo>
                    <a:pt x="371" y="2427"/>
                  </a:lnTo>
                  <a:lnTo>
                    <a:pt x="327" y="2355"/>
                  </a:lnTo>
                  <a:lnTo>
                    <a:pt x="286" y="2284"/>
                  </a:lnTo>
                  <a:lnTo>
                    <a:pt x="247" y="2212"/>
                  </a:lnTo>
                  <a:lnTo>
                    <a:pt x="213" y="2139"/>
                  </a:lnTo>
                  <a:lnTo>
                    <a:pt x="180" y="2065"/>
                  </a:lnTo>
                  <a:lnTo>
                    <a:pt x="152" y="1986"/>
                  </a:lnTo>
                  <a:lnTo>
                    <a:pt x="125" y="1904"/>
                  </a:lnTo>
                  <a:lnTo>
                    <a:pt x="103" y="1820"/>
                  </a:lnTo>
                  <a:lnTo>
                    <a:pt x="84" y="1735"/>
                  </a:lnTo>
                  <a:lnTo>
                    <a:pt x="66" y="1647"/>
                  </a:lnTo>
                  <a:lnTo>
                    <a:pt x="52" y="1558"/>
                  </a:lnTo>
                  <a:lnTo>
                    <a:pt x="40" y="1468"/>
                  </a:lnTo>
                  <a:lnTo>
                    <a:pt x="29" y="1379"/>
                  </a:lnTo>
                  <a:lnTo>
                    <a:pt x="20" y="1290"/>
                  </a:lnTo>
                  <a:lnTo>
                    <a:pt x="14" y="1203"/>
                  </a:lnTo>
                  <a:lnTo>
                    <a:pt x="9" y="1117"/>
                  </a:lnTo>
                  <a:lnTo>
                    <a:pt x="5" y="1032"/>
                  </a:lnTo>
                  <a:lnTo>
                    <a:pt x="3" y="950"/>
                  </a:lnTo>
                  <a:lnTo>
                    <a:pt x="1" y="872"/>
                  </a:lnTo>
                  <a:lnTo>
                    <a:pt x="0" y="797"/>
                  </a:lnTo>
                  <a:lnTo>
                    <a:pt x="0" y="726"/>
                  </a:lnTo>
                  <a:lnTo>
                    <a:pt x="0" y="660"/>
                  </a:lnTo>
                  <a:lnTo>
                    <a:pt x="0" y="598"/>
                  </a:lnTo>
                  <a:lnTo>
                    <a:pt x="0" y="542"/>
                  </a:lnTo>
                  <a:lnTo>
                    <a:pt x="14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" name="Freeform 7"/>
            <p:cNvSpPr>
              <a:spLocks noEditPoints="1"/>
            </p:cNvSpPr>
            <p:nvPr/>
          </p:nvSpPr>
          <p:spPr bwMode="auto">
            <a:xfrm>
              <a:off x="7685088" y="4316413"/>
              <a:ext cx="268288" cy="307975"/>
            </a:xfrm>
            <a:custGeom>
              <a:avLst/>
              <a:gdLst/>
              <a:ahLst/>
              <a:cxnLst>
                <a:cxn ang="0">
                  <a:pos x="268" y="744"/>
                </a:cxn>
                <a:cxn ang="0">
                  <a:pos x="278" y="971"/>
                </a:cxn>
                <a:cxn ang="0">
                  <a:pos x="295" y="1207"/>
                </a:cxn>
                <a:cxn ang="0">
                  <a:pos x="327" y="1439"/>
                </a:cxn>
                <a:cxn ang="0">
                  <a:pos x="379" y="1653"/>
                </a:cxn>
                <a:cxn ang="0">
                  <a:pos x="462" y="1848"/>
                </a:cxn>
                <a:cxn ang="0">
                  <a:pos x="584" y="2053"/>
                </a:cxn>
                <a:cxn ang="0">
                  <a:pos x="733" y="2245"/>
                </a:cxn>
                <a:cxn ang="0">
                  <a:pos x="910" y="2416"/>
                </a:cxn>
                <a:cxn ang="0">
                  <a:pos x="1115" y="2558"/>
                </a:cxn>
                <a:cxn ang="0">
                  <a:pos x="1343" y="2597"/>
                </a:cxn>
                <a:cxn ang="0">
                  <a:pos x="1557" y="2466"/>
                </a:cxn>
                <a:cxn ang="0">
                  <a:pos x="1743" y="2305"/>
                </a:cxn>
                <a:cxn ang="0">
                  <a:pos x="1902" y="2119"/>
                </a:cxn>
                <a:cxn ang="0">
                  <a:pos x="2034" y="1918"/>
                </a:cxn>
                <a:cxn ang="0">
                  <a:pos x="2131" y="1718"/>
                </a:cxn>
                <a:cxn ang="0">
                  <a:pos x="2191" y="1512"/>
                </a:cxn>
                <a:cxn ang="0">
                  <a:pos x="2228" y="1285"/>
                </a:cxn>
                <a:cxn ang="0">
                  <a:pos x="2251" y="1049"/>
                </a:cxn>
                <a:cxn ang="0">
                  <a:pos x="2262" y="818"/>
                </a:cxn>
                <a:cxn ang="0">
                  <a:pos x="2274" y="672"/>
                </a:cxn>
                <a:cxn ang="0">
                  <a:pos x="2533" y="480"/>
                </a:cxn>
                <a:cxn ang="0">
                  <a:pos x="2533" y="589"/>
                </a:cxn>
                <a:cxn ang="0">
                  <a:pos x="2531" y="788"/>
                </a:cxn>
                <a:cxn ang="0">
                  <a:pos x="2523" y="1019"/>
                </a:cxn>
                <a:cxn ang="0">
                  <a:pos x="2502" y="1265"/>
                </a:cxn>
                <a:cxn ang="0">
                  <a:pos x="2463" y="1512"/>
                </a:cxn>
                <a:cxn ang="0">
                  <a:pos x="2401" y="1747"/>
                </a:cxn>
                <a:cxn ang="0">
                  <a:pos x="2312" y="1958"/>
                </a:cxn>
                <a:cxn ang="0">
                  <a:pos x="2196" y="2159"/>
                </a:cxn>
                <a:cxn ang="0">
                  <a:pos x="2051" y="2354"/>
                </a:cxn>
                <a:cxn ang="0">
                  <a:pos x="1878" y="2537"/>
                </a:cxn>
                <a:cxn ang="0">
                  <a:pos x="1674" y="2699"/>
                </a:cxn>
                <a:cxn ang="0">
                  <a:pos x="1440" y="2836"/>
                </a:cxn>
                <a:cxn ang="0">
                  <a:pos x="1177" y="2874"/>
                </a:cxn>
                <a:cxn ang="0">
                  <a:pos x="933" y="2748"/>
                </a:cxn>
                <a:cxn ang="0">
                  <a:pos x="719" y="2593"/>
                </a:cxn>
                <a:cxn ang="0">
                  <a:pos x="536" y="2417"/>
                </a:cxn>
                <a:cxn ang="0">
                  <a:pos x="382" y="2225"/>
                </a:cxn>
                <a:cxn ang="0">
                  <a:pos x="257" y="2026"/>
                </a:cxn>
                <a:cxn ang="0">
                  <a:pos x="158" y="1821"/>
                </a:cxn>
                <a:cxn ang="0">
                  <a:pos x="88" y="1593"/>
                </a:cxn>
                <a:cxn ang="0">
                  <a:pos x="42" y="1348"/>
                </a:cxn>
                <a:cxn ang="0">
                  <a:pos x="15" y="1099"/>
                </a:cxn>
                <a:cxn ang="0">
                  <a:pos x="3" y="863"/>
                </a:cxn>
                <a:cxn ang="0">
                  <a:pos x="0" y="651"/>
                </a:cxn>
                <a:cxn ang="0">
                  <a:pos x="1" y="480"/>
                </a:cxn>
              </a:cxnLst>
              <a:rect l="0" t="0" r="r" b="b"/>
              <a:pathLst>
                <a:path w="2533" h="2908">
                  <a:moveTo>
                    <a:pt x="1269" y="289"/>
                  </a:moveTo>
                  <a:lnTo>
                    <a:pt x="266" y="672"/>
                  </a:lnTo>
                  <a:lnTo>
                    <a:pt x="268" y="744"/>
                  </a:lnTo>
                  <a:lnTo>
                    <a:pt x="271" y="818"/>
                  </a:lnTo>
                  <a:lnTo>
                    <a:pt x="274" y="893"/>
                  </a:lnTo>
                  <a:lnTo>
                    <a:pt x="278" y="971"/>
                  </a:lnTo>
                  <a:lnTo>
                    <a:pt x="283" y="1049"/>
                  </a:lnTo>
                  <a:lnTo>
                    <a:pt x="288" y="1129"/>
                  </a:lnTo>
                  <a:lnTo>
                    <a:pt x="295" y="1207"/>
                  </a:lnTo>
                  <a:lnTo>
                    <a:pt x="304" y="1285"/>
                  </a:lnTo>
                  <a:lnTo>
                    <a:pt x="315" y="1363"/>
                  </a:lnTo>
                  <a:lnTo>
                    <a:pt x="327" y="1439"/>
                  </a:lnTo>
                  <a:lnTo>
                    <a:pt x="342" y="1512"/>
                  </a:lnTo>
                  <a:lnTo>
                    <a:pt x="359" y="1584"/>
                  </a:lnTo>
                  <a:lnTo>
                    <a:pt x="379" y="1653"/>
                  </a:lnTo>
                  <a:lnTo>
                    <a:pt x="402" y="1718"/>
                  </a:lnTo>
                  <a:lnTo>
                    <a:pt x="428" y="1779"/>
                  </a:lnTo>
                  <a:lnTo>
                    <a:pt x="462" y="1848"/>
                  </a:lnTo>
                  <a:lnTo>
                    <a:pt x="499" y="1918"/>
                  </a:lnTo>
                  <a:lnTo>
                    <a:pt x="540" y="1986"/>
                  </a:lnTo>
                  <a:lnTo>
                    <a:pt x="584" y="2053"/>
                  </a:lnTo>
                  <a:lnTo>
                    <a:pt x="630" y="2119"/>
                  </a:lnTo>
                  <a:lnTo>
                    <a:pt x="680" y="2182"/>
                  </a:lnTo>
                  <a:lnTo>
                    <a:pt x="733" y="2245"/>
                  </a:lnTo>
                  <a:lnTo>
                    <a:pt x="789" y="2305"/>
                  </a:lnTo>
                  <a:lnTo>
                    <a:pt x="848" y="2361"/>
                  </a:lnTo>
                  <a:lnTo>
                    <a:pt x="910" y="2416"/>
                  </a:lnTo>
                  <a:lnTo>
                    <a:pt x="976" y="2466"/>
                  </a:lnTo>
                  <a:lnTo>
                    <a:pt x="1044" y="2514"/>
                  </a:lnTo>
                  <a:lnTo>
                    <a:pt x="1115" y="2558"/>
                  </a:lnTo>
                  <a:lnTo>
                    <a:pt x="1189" y="2597"/>
                  </a:lnTo>
                  <a:lnTo>
                    <a:pt x="1267" y="2633"/>
                  </a:lnTo>
                  <a:lnTo>
                    <a:pt x="1343" y="2597"/>
                  </a:lnTo>
                  <a:lnTo>
                    <a:pt x="1418" y="2558"/>
                  </a:lnTo>
                  <a:lnTo>
                    <a:pt x="1489" y="2514"/>
                  </a:lnTo>
                  <a:lnTo>
                    <a:pt x="1557" y="2466"/>
                  </a:lnTo>
                  <a:lnTo>
                    <a:pt x="1622" y="2416"/>
                  </a:lnTo>
                  <a:lnTo>
                    <a:pt x="1684" y="2361"/>
                  </a:lnTo>
                  <a:lnTo>
                    <a:pt x="1743" y="2305"/>
                  </a:lnTo>
                  <a:lnTo>
                    <a:pt x="1799" y="2245"/>
                  </a:lnTo>
                  <a:lnTo>
                    <a:pt x="1852" y="2182"/>
                  </a:lnTo>
                  <a:lnTo>
                    <a:pt x="1902" y="2119"/>
                  </a:lnTo>
                  <a:lnTo>
                    <a:pt x="1949" y="2053"/>
                  </a:lnTo>
                  <a:lnTo>
                    <a:pt x="1993" y="1986"/>
                  </a:lnTo>
                  <a:lnTo>
                    <a:pt x="2034" y="1918"/>
                  </a:lnTo>
                  <a:lnTo>
                    <a:pt x="2071" y="1848"/>
                  </a:lnTo>
                  <a:lnTo>
                    <a:pt x="2105" y="1779"/>
                  </a:lnTo>
                  <a:lnTo>
                    <a:pt x="2131" y="1718"/>
                  </a:lnTo>
                  <a:lnTo>
                    <a:pt x="2154" y="1653"/>
                  </a:lnTo>
                  <a:lnTo>
                    <a:pt x="2173" y="1584"/>
                  </a:lnTo>
                  <a:lnTo>
                    <a:pt x="2191" y="1512"/>
                  </a:lnTo>
                  <a:lnTo>
                    <a:pt x="2206" y="1439"/>
                  </a:lnTo>
                  <a:lnTo>
                    <a:pt x="2218" y="1363"/>
                  </a:lnTo>
                  <a:lnTo>
                    <a:pt x="2228" y="1285"/>
                  </a:lnTo>
                  <a:lnTo>
                    <a:pt x="2237" y="1207"/>
                  </a:lnTo>
                  <a:lnTo>
                    <a:pt x="2245" y="1129"/>
                  </a:lnTo>
                  <a:lnTo>
                    <a:pt x="2251" y="1049"/>
                  </a:lnTo>
                  <a:lnTo>
                    <a:pt x="2255" y="971"/>
                  </a:lnTo>
                  <a:lnTo>
                    <a:pt x="2259" y="893"/>
                  </a:lnTo>
                  <a:lnTo>
                    <a:pt x="2262" y="818"/>
                  </a:lnTo>
                  <a:lnTo>
                    <a:pt x="2265" y="744"/>
                  </a:lnTo>
                  <a:lnTo>
                    <a:pt x="2267" y="672"/>
                  </a:lnTo>
                  <a:lnTo>
                    <a:pt x="2274" y="672"/>
                  </a:lnTo>
                  <a:lnTo>
                    <a:pt x="1269" y="289"/>
                  </a:lnTo>
                  <a:close/>
                  <a:moveTo>
                    <a:pt x="1267" y="0"/>
                  </a:moveTo>
                  <a:lnTo>
                    <a:pt x="2533" y="480"/>
                  </a:lnTo>
                  <a:lnTo>
                    <a:pt x="2532" y="480"/>
                  </a:lnTo>
                  <a:lnTo>
                    <a:pt x="2532" y="531"/>
                  </a:lnTo>
                  <a:lnTo>
                    <a:pt x="2533" y="589"/>
                  </a:lnTo>
                  <a:lnTo>
                    <a:pt x="2533" y="651"/>
                  </a:lnTo>
                  <a:lnTo>
                    <a:pt x="2532" y="718"/>
                  </a:lnTo>
                  <a:lnTo>
                    <a:pt x="2531" y="788"/>
                  </a:lnTo>
                  <a:lnTo>
                    <a:pt x="2530" y="863"/>
                  </a:lnTo>
                  <a:lnTo>
                    <a:pt x="2527" y="940"/>
                  </a:lnTo>
                  <a:lnTo>
                    <a:pt x="2523" y="1019"/>
                  </a:lnTo>
                  <a:lnTo>
                    <a:pt x="2517" y="1099"/>
                  </a:lnTo>
                  <a:lnTo>
                    <a:pt x="2510" y="1182"/>
                  </a:lnTo>
                  <a:lnTo>
                    <a:pt x="2502" y="1265"/>
                  </a:lnTo>
                  <a:lnTo>
                    <a:pt x="2491" y="1348"/>
                  </a:lnTo>
                  <a:lnTo>
                    <a:pt x="2479" y="1430"/>
                  </a:lnTo>
                  <a:lnTo>
                    <a:pt x="2463" y="1512"/>
                  </a:lnTo>
                  <a:lnTo>
                    <a:pt x="2445" y="1593"/>
                  </a:lnTo>
                  <a:lnTo>
                    <a:pt x="2425" y="1672"/>
                  </a:lnTo>
                  <a:lnTo>
                    <a:pt x="2401" y="1747"/>
                  </a:lnTo>
                  <a:lnTo>
                    <a:pt x="2375" y="1821"/>
                  </a:lnTo>
                  <a:lnTo>
                    <a:pt x="2344" y="1891"/>
                  </a:lnTo>
                  <a:lnTo>
                    <a:pt x="2312" y="1958"/>
                  </a:lnTo>
                  <a:lnTo>
                    <a:pt x="2276" y="2026"/>
                  </a:lnTo>
                  <a:lnTo>
                    <a:pt x="2237" y="2093"/>
                  </a:lnTo>
                  <a:lnTo>
                    <a:pt x="2196" y="2159"/>
                  </a:lnTo>
                  <a:lnTo>
                    <a:pt x="2151" y="2225"/>
                  </a:lnTo>
                  <a:lnTo>
                    <a:pt x="2103" y="2290"/>
                  </a:lnTo>
                  <a:lnTo>
                    <a:pt x="2051" y="2354"/>
                  </a:lnTo>
                  <a:lnTo>
                    <a:pt x="1997" y="2417"/>
                  </a:lnTo>
                  <a:lnTo>
                    <a:pt x="1939" y="2477"/>
                  </a:lnTo>
                  <a:lnTo>
                    <a:pt x="1878" y="2537"/>
                  </a:lnTo>
                  <a:lnTo>
                    <a:pt x="1814" y="2593"/>
                  </a:lnTo>
                  <a:lnTo>
                    <a:pt x="1746" y="2647"/>
                  </a:lnTo>
                  <a:lnTo>
                    <a:pt x="1674" y="2699"/>
                  </a:lnTo>
                  <a:lnTo>
                    <a:pt x="1600" y="2748"/>
                  </a:lnTo>
                  <a:lnTo>
                    <a:pt x="1522" y="2793"/>
                  </a:lnTo>
                  <a:lnTo>
                    <a:pt x="1440" y="2836"/>
                  </a:lnTo>
                  <a:lnTo>
                    <a:pt x="1355" y="2874"/>
                  </a:lnTo>
                  <a:lnTo>
                    <a:pt x="1267" y="2908"/>
                  </a:lnTo>
                  <a:lnTo>
                    <a:pt x="1177" y="2874"/>
                  </a:lnTo>
                  <a:lnTo>
                    <a:pt x="1093" y="2836"/>
                  </a:lnTo>
                  <a:lnTo>
                    <a:pt x="1011" y="2793"/>
                  </a:lnTo>
                  <a:lnTo>
                    <a:pt x="933" y="2748"/>
                  </a:lnTo>
                  <a:lnTo>
                    <a:pt x="858" y="2699"/>
                  </a:lnTo>
                  <a:lnTo>
                    <a:pt x="787" y="2647"/>
                  </a:lnTo>
                  <a:lnTo>
                    <a:pt x="719" y="2593"/>
                  </a:lnTo>
                  <a:lnTo>
                    <a:pt x="655" y="2537"/>
                  </a:lnTo>
                  <a:lnTo>
                    <a:pt x="594" y="2477"/>
                  </a:lnTo>
                  <a:lnTo>
                    <a:pt x="536" y="2417"/>
                  </a:lnTo>
                  <a:lnTo>
                    <a:pt x="482" y="2354"/>
                  </a:lnTo>
                  <a:lnTo>
                    <a:pt x="431" y="2290"/>
                  </a:lnTo>
                  <a:lnTo>
                    <a:pt x="382" y="2225"/>
                  </a:lnTo>
                  <a:lnTo>
                    <a:pt x="337" y="2159"/>
                  </a:lnTo>
                  <a:lnTo>
                    <a:pt x="295" y="2093"/>
                  </a:lnTo>
                  <a:lnTo>
                    <a:pt x="257" y="2026"/>
                  </a:lnTo>
                  <a:lnTo>
                    <a:pt x="221" y="1958"/>
                  </a:lnTo>
                  <a:lnTo>
                    <a:pt x="188" y="1891"/>
                  </a:lnTo>
                  <a:lnTo>
                    <a:pt x="158" y="1821"/>
                  </a:lnTo>
                  <a:lnTo>
                    <a:pt x="131" y="1747"/>
                  </a:lnTo>
                  <a:lnTo>
                    <a:pt x="108" y="1672"/>
                  </a:lnTo>
                  <a:lnTo>
                    <a:pt x="88" y="1593"/>
                  </a:lnTo>
                  <a:lnTo>
                    <a:pt x="70" y="1512"/>
                  </a:lnTo>
                  <a:lnTo>
                    <a:pt x="55" y="1430"/>
                  </a:lnTo>
                  <a:lnTo>
                    <a:pt x="42" y="1348"/>
                  </a:lnTo>
                  <a:lnTo>
                    <a:pt x="31" y="1265"/>
                  </a:lnTo>
                  <a:lnTo>
                    <a:pt x="22" y="1182"/>
                  </a:lnTo>
                  <a:lnTo>
                    <a:pt x="15" y="1099"/>
                  </a:lnTo>
                  <a:lnTo>
                    <a:pt x="10" y="1019"/>
                  </a:lnTo>
                  <a:lnTo>
                    <a:pt x="6" y="940"/>
                  </a:lnTo>
                  <a:lnTo>
                    <a:pt x="3" y="863"/>
                  </a:lnTo>
                  <a:lnTo>
                    <a:pt x="1" y="788"/>
                  </a:lnTo>
                  <a:lnTo>
                    <a:pt x="0" y="718"/>
                  </a:lnTo>
                  <a:lnTo>
                    <a:pt x="0" y="651"/>
                  </a:lnTo>
                  <a:lnTo>
                    <a:pt x="0" y="589"/>
                  </a:lnTo>
                  <a:lnTo>
                    <a:pt x="0" y="531"/>
                  </a:lnTo>
                  <a:lnTo>
                    <a:pt x="1" y="480"/>
                  </a:lnTo>
                  <a:lnTo>
                    <a:pt x="1267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9" name="Freeform 8"/>
            <p:cNvSpPr>
              <a:spLocks/>
            </p:cNvSpPr>
            <p:nvPr/>
          </p:nvSpPr>
          <p:spPr bwMode="auto">
            <a:xfrm>
              <a:off x="7734300" y="4371975"/>
              <a:ext cx="158750" cy="133350"/>
            </a:xfrm>
            <a:custGeom>
              <a:avLst/>
              <a:gdLst/>
              <a:ahLst/>
              <a:cxnLst>
                <a:cxn ang="0">
                  <a:pos x="806" y="0"/>
                </a:cxn>
                <a:cxn ang="0">
                  <a:pos x="1499" y="265"/>
                </a:cxn>
                <a:cxn ang="0">
                  <a:pos x="169" y="1268"/>
                </a:cxn>
                <a:cxn ang="0">
                  <a:pos x="151" y="1232"/>
                </a:cxn>
                <a:cxn ang="0">
                  <a:pos x="134" y="1197"/>
                </a:cxn>
                <a:cxn ang="0">
                  <a:pos x="111" y="1143"/>
                </a:cxn>
                <a:cxn ang="0">
                  <a:pos x="91" y="1084"/>
                </a:cxn>
                <a:cxn ang="0">
                  <a:pos x="74" y="1021"/>
                </a:cxn>
                <a:cxn ang="0">
                  <a:pos x="59" y="958"/>
                </a:cxn>
                <a:cxn ang="0">
                  <a:pos x="47" y="891"/>
                </a:cxn>
                <a:cxn ang="0">
                  <a:pos x="37" y="824"/>
                </a:cxn>
                <a:cxn ang="0">
                  <a:pos x="28" y="755"/>
                </a:cxn>
                <a:cxn ang="0">
                  <a:pos x="22" y="687"/>
                </a:cxn>
                <a:cxn ang="0">
                  <a:pos x="16" y="620"/>
                </a:cxn>
                <a:cxn ang="0">
                  <a:pos x="12" y="552"/>
                </a:cxn>
                <a:cxn ang="0">
                  <a:pos x="8" y="487"/>
                </a:cxn>
                <a:cxn ang="0">
                  <a:pos x="5" y="425"/>
                </a:cxn>
                <a:cxn ang="0">
                  <a:pos x="2" y="365"/>
                </a:cxn>
                <a:cxn ang="0">
                  <a:pos x="0" y="309"/>
                </a:cxn>
                <a:cxn ang="0">
                  <a:pos x="806" y="0"/>
                </a:cxn>
              </a:cxnLst>
              <a:rect l="0" t="0" r="r" b="b"/>
              <a:pathLst>
                <a:path w="1499" h="1268">
                  <a:moveTo>
                    <a:pt x="806" y="0"/>
                  </a:moveTo>
                  <a:lnTo>
                    <a:pt x="1499" y="265"/>
                  </a:lnTo>
                  <a:lnTo>
                    <a:pt x="169" y="1268"/>
                  </a:lnTo>
                  <a:lnTo>
                    <a:pt x="151" y="1232"/>
                  </a:lnTo>
                  <a:lnTo>
                    <a:pt x="134" y="1197"/>
                  </a:lnTo>
                  <a:lnTo>
                    <a:pt x="111" y="1143"/>
                  </a:lnTo>
                  <a:lnTo>
                    <a:pt x="91" y="1084"/>
                  </a:lnTo>
                  <a:lnTo>
                    <a:pt x="74" y="1021"/>
                  </a:lnTo>
                  <a:lnTo>
                    <a:pt x="59" y="958"/>
                  </a:lnTo>
                  <a:lnTo>
                    <a:pt x="47" y="891"/>
                  </a:lnTo>
                  <a:lnTo>
                    <a:pt x="37" y="824"/>
                  </a:lnTo>
                  <a:lnTo>
                    <a:pt x="28" y="755"/>
                  </a:lnTo>
                  <a:lnTo>
                    <a:pt x="22" y="687"/>
                  </a:lnTo>
                  <a:lnTo>
                    <a:pt x="16" y="620"/>
                  </a:lnTo>
                  <a:lnTo>
                    <a:pt x="12" y="552"/>
                  </a:lnTo>
                  <a:lnTo>
                    <a:pt x="8" y="487"/>
                  </a:lnTo>
                  <a:lnTo>
                    <a:pt x="5" y="425"/>
                  </a:lnTo>
                  <a:lnTo>
                    <a:pt x="2" y="365"/>
                  </a:lnTo>
                  <a:lnTo>
                    <a:pt x="0" y="309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" name="Freeform 9"/>
            <p:cNvSpPr>
              <a:spLocks/>
            </p:cNvSpPr>
            <p:nvPr/>
          </p:nvSpPr>
          <p:spPr bwMode="auto">
            <a:xfrm>
              <a:off x="7766051" y="4422775"/>
              <a:ext cx="136525" cy="149225"/>
            </a:xfrm>
            <a:custGeom>
              <a:avLst/>
              <a:gdLst/>
              <a:ahLst/>
              <a:cxnLst>
                <a:cxn ang="0">
                  <a:pos x="1301" y="0"/>
                </a:cxn>
                <a:cxn ang="0">
                  <a:pos x="1297" y="65"/>
                </a:cxn>
                <a:cxn ang="0">
                  <a:pos x="1293" y="132"/>
                </a:cxn>
                <a:cxn ang="0">
                  <a:pos x="1287" y="200"/>
                </a:cxn>
                <a:cxn ang="0">
                  <a:pos x="1281" y="269"/>
                </a:cxn>
                <a:cxn ang="0">
                  <a:pos x="1273" y="337"/>
                </a:cxn>
                <a:cxn ang="0">
                  <a:pos x="1263" y="405"/>
                </a:cxn>
                <a:cxn ang="0">
                  <a:pos x="1250" y="471"/>
                </a:cxn>
                <a:cxn ang="0">
                  <a:pos x="1235" y="535"/>
                </a:cxn>
                <a:cxn ang="0">
                  <a:pos x="1219" y="598"/>
                </a:cxn>
                <a:cxn ang="0">
                  <a:pos x="1198" y="657"/>
                </a:cxn>
                <a:cxn ang="0">
                  <a:pos x="1175" y="712"/>
                </a:cxn>
                <a:cxn ang="0">
                  <a:pos x="1143" y="777"/>
                </a:cxn>
                <a:cxn ang="0">
                  <a:pos x="1109" y="840"/>
                </a:cxn>
                <a:cxn ang="0">
                  <a:pos x="1070" y="904"/>
                </a:cxn>
                <a:cxn ang="0">
                  <a:pos x="1028" y="965"/>
                </a:cxn>
                <a:cxn ang="0">
                  <a:pos x="982" y="1026"/>
                </a:cxn>
                <a:cxn ang="0">
                  <a:pos x="935" y="1085"/>
                </a:cxn>
                <a:cxn ang="0">
                  <a:pos x="883" y="1141"/>
                </a:cxn>
                <a:cxn ang="0">
                  <a:pos x="828" y="1195"/>
                </a:cxn>
                <a:cxn ang="0">
                  <a:pos x="770" y="1245"/>
                </a:cxn>
                <a:cxn ang="0">
                  <a:pos x="709" y="1292"/>
                </a:cxn>
                <a:cxn ang="0">
                  <a:pos x="644" y="1335"/>
                </a:cxn>
                <a:cxn ang="0">
                  <a:pos x="577" y="1374"/>
                </a:cxn>
                <a:cxn ang="0">
                  <a:pos x="507" y="1409"/>
                </a:cxn>
                <a:cxn ang="0">
                  <a:pos x="439" y="1375"/>
                </a:cxn>
                <a:cxn ang="0">
                  <a:pos x="372" y="1338"/>
                </a:cxn>
                <a:cxn ang="0">
                  <a:pos x="310" y="1297"/>
                </a:cxn>
                <a:cxn ang="0">
                  <a:pos x="251" y="1251"/>
                </a:cxn>
                <a:cxn ang="0">
                  <a:pos x="195" y="1203"/>
                </a:cxn>
                <a:cxn ang="0">
                  <a:pos x="141" y="1151"/>
                </a:cxn>
                <a:cxn ang="0">
                  <a:pos x="91" y="1097"/>
                </a:cxn>
                <a:cxn ang="0">
                  <a:pos x="44" y="1041"/>
                </a:cxn>
                <a:cxn ang="0">
                  <a:pos x="0" y="983"/>
                </a:cxn>
                <a:cxn ang="0">
                  <a:pos x="1301" y="0"/>
                </a:cxn>
              </a:cxnLst>
              <a:rect l="0" t="0" r="r" b="b"/>
              <a:pathLst>
                <a:path w="1301" h="1409">
                  <a:moveTo>
                    <a:pt x="1301" y="0"/>
                  </a:moveTo>
                  <a:lnTo>
                    <a:pt x="1297" y="65"/>
                  </a:lnTo>
                  <a:lnTo>
                    <a:pt x="1293" y="132"/>
                  </a:lnTo>
                  <a:lnTo>
                    <a:pt x="1287" y="200"/>
                  </a:lnTo>
                  <a:lnTo>
                    <a:pt x="1281" y="269"/>
                  </a:lnTo>
                  <a:lnTo>
                    <a:pt x="1273" y="337"/>
                  </a:lnTo>
                  <a:lnTo>
                    <a:pt x="1263" y="405"/>
                  </a:lnTo>
                  <a:lnTo>
                    <a:pt x="1250" y="471"/>
                  </a:lnTo>
                  <a:lnTo>
                    <a:pt x="1235" y="535"/>
                  </a:lnTo>
                  <a:lnTo>
                    <a:pt x="1219" y="598"/>
                  </a:lnTo>
                  <a:lnTo>
                    <a:pt x="1198" y="657"/>
                  </a:lnTo>
                  <a:lnTo>
                    <a:pt x="1175" y="712"/>
                  </a:lnTo>
                  <a:lnTo>
                    <a:pt x="1143" y="777"/>
                  </a:lnTo>
                  <a:lnTo>
                    <a:pt x="1109" y="840"/>
                  </a:lnTo>
                  <a:lnTo>
                    <a:pt x="1070" y="904"/>
                  </a:lnTo>
                  <a:lnTo>
                    <a:pt x="1028" y="965"/>
                  </a:lnTo>
                  <a:lnTo>
                    <a:pt x="982" y="1026"/>
                  </a:lnTo>
                  <a:lnTo>
                    <a:pt x="935" y="1085"/>
                  </a:lnTo>
                  <a:lnTo>
                    <a:pt x="883" y="1141"/>
                  </a:lnTo>
                  <a:lnTo>
                    <a:pt x="828" y="1195"/>
                  </a:lnTo>
                  <a:lnTo>
                    <a:pt x="770" y="1245"/>
                  </a:lnTo>
                  <a:lnTo>
                    <a:pt x="709" y="1292"/>
                  </a:lnTo>
                  <a:lnTo>
                    <a:pt x="644" y="1335"/>
                  </a:lnTo>
                  <a:lnTo>
                    <a:pt x="577" y="1374"/>
                  </a:lnTo>
                  <a:lnTo>
                    <a:pt x="507" y="1409"/>
                  </a:lnTo>
                  <a:lnTo>
                    <a:pt x="439" y="1375"/>
                  </a:lnTo>
                  <a:lnTo>
                    <a:pt x="372" y="1338"/>
                  </a:lnTo>
                  <a:lnTo>
                    <a:pt x="310" y="1297"/>
                  </a:lnTo>
                  <a:lnTo>
                    <a:pt x="251" y="1251"/>
                  </a:lnTo>
                  <a:lnTo>
                    <a:pt x="195" y="1203"/>
                  </a:lnTo>
                  <a:lnTo>
                    <a:pt x="141" y="1151"/>
                  </a:lnTo>
                  <a:lnTo>
                    <a:pt x="91" y="1097"/>
                  </a:lnTo>
                  <a:lnTo>
                    <a:pt x="44" y="1041"/>
                  </a:lnTo>
                  <a:lnTo>
                    <a:pt x="0" y="983"/>
                  </a:lnTo>
                  <a:lnTo>
                    <a:pt x="130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134" name="Titel 1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ICONS ZUR FREIEN</a:t>
            </a:r>
            <a:br>
              <a:rPr lang="de-DE" dirty="0" smtClean="0"/>
            </a:br>
            <a:r>
              <a:rPr lang="de-DE" dirty="0" smtClean="0"/>
              <a:t>VERWENDUNG</a:t>
            </a:r>
            <a:endParaRPr lang="de-DE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rpzone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arpzone">
      <a:majorFont>
        <a:latin typeface="Droid Sans"/>
        <a:ea typeface=""/>
        <a:cs typeface=""/>
      </a:majorFont>
      <a:minorFont>
        <a:latin typeface="Droid Sans"/>
        <a:ea typeface=""/>
        <a:cs typeface=""/>
      </a:minorFont>
    </a:fontScheme>
    <a:fmtScheme name="Phoeb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Bildschirmpräsentation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Warpzone-Design</vt:lpstr>
      <vt:lpstr>KRYPTOGRAFIE WORKSHOP DER WARPZONE MÜNSTER</vt:lpstr>
      <vt:lpstr>WAS KOMMT AUF MICH ZU?</vt:lpstr>
      <vt:lpstr>BEGRIFFE UND DEFINITIONEN</vt:lpstr>
      <vt:lpstr>ÜBERBLICK DURCH DIE GESCHICHTE</vt:lpstr>
      <vt:lpstr>ICONS ZUR FREIEN VERWENDUNG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user</dc:creator>
  <cp:lastModifiedBy>user</cp:lastModifiedBy>
  <cp:revision>44</cp:revision>
  <dcterms:created xsi:type="dcterms:W3CDTF">2013-08-27T10:13:07Z</dcterms:created>
  <dcterms:modified xsi:type="dcterms:W3CDTF">2013-08-28T09:44:37Z</dcterms:modified>
</cp:coreProperties>
</file>